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75" r:id="rId23"/>
    <p:sldId id="276" r:id="rId24"/>
    <p:sldId id="277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60"/>
  </p:normalViewPr>
  <p:slideViewPr>
    <p:cSldViewPr>
      <p:cViewPr varScale="1">
        <p:scale>
          <a:sx n="35" d="100"/>
          <a:sy n="35" d="100"/>
        </p:scale>
        <p:origin x="55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0D08E-9AD3-4DBB-A0B2-7CEDB0FFABBD}" type="datetimeFigureOut">
              <a:rPr lang="en-US" smtClean="0"/>
              <a:t>2020/05/11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vgoundenwhss2011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B9304-DD14-4A29-B2F9-01A64504D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53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31C79-99B6-4605-AC01-21005A7FFF22}" type="datetimeFigureOut">
              <a:rPr lang="en-US" smtClean="0"/>
              <a:t>2020/05/11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vgoundenwhss2011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D7B81-AD3A-4795-90B9-C35B2D17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086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D7B81-AD3A-4795-90B9-C35B2D17BB11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</p:spTree>
    <p:extLst>
      <p:ext uri="{BB962C8B-B14F-4D97-AF65-F5344CB8AC3E}">
        <p14:creationId xmlns:p14="http://schemas.microsoft.com/office/powerpoint/2010/main" val="303842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D7B81-AD3A-4795-90B9-C35B2D17BB11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</p:spTree>
    <p:extLst>
      <p:ext uri="{BB962C8B-B14F-4D97-AF65-F5344CB8AC3E}">
        <p14:creationId xmlns:p14="http://schemas.microsoft.com/office/powerpoint/2010/main" val="395687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5D5F-4E81-4A56-B57C-0368F4EFB2BC}" type="datetime1">
              <a:rPr lang="en-US" smtClean="0"/>
              <a:t>2020/05/11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E04B-5691-4E1A-A20A-075D5714A065}" type="datetime1">
              <a:rPr lang="en-US" smtClean="0"/>
              <a:t>2020/05/11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E7AB-418E-4A8E-859C-61E915861300}" type="datetime1">
              <a:rPr lang="en-US" smtClean="0"/>
              <a:t>2020/05/11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785C-B08C-4F51-84A8-48F38574F179}" type="datetime1">
              <a:rPr lang="en-US" smtClean="0"/>
              <a:t>2020/05/11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D00A-5B69-417F-B772-320ED0822F29}" type="datetime1">
              <a:rPr lang="en-US" smtClean="0"/>
              <a:t>2020/05/11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6A17-F92F-4862-924E-BD2FB86649A3}" type="datetime1">
              <a:rPr lang="en-US" smtClean="0"/>
              <a:t>2020/05/11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AE5C-7428-45C8-952B-2971B082F53E}" type="datetime1">
              <a:rPr lang="en-US" smtClean="0"/>
              <a:t>2020/05/11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3E0F-1F4B-4861-8B15-1716D974187F}" type="datetime1">
              <a:rPr lang="en-US" smtClean="0"/>
              <a:t>2020/05/11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EA95-037E-491E-95AC-4E1A937DB6C5}" type="datetime1">
              <a:rPr lang="en-US" smtClean="0"/>
              <a:t>2020/05/11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7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DCF7-F6FB-4151-9395-FBD9FF6BA5BA}" type="datetime1">
              <a:rPr lang="en-US" smtClean="0"/>
              <a:t>2020/05/11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9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E2B5-CB7D-4799-98B9-A0CFE05F9201}" type="datetime1">
              <a:rPr lang="en-US" smtClean="0"/>
              <a:t>2020/05/11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vgoundenwhss2011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9F15A-15ED-49C2-BBE2-91183C144BBE}" type="datetime1">
              <a:rPr lang="en-US" smtClean="0"/>
              <a:t>2020/05/11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vgoundenwhss2011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862CE-794A-43F2-911B-C3A169A2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4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am 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369"/>
            <a:ext cx="7696200" cy="64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33498"/>
            <a:ext cx="2133600" cy="365125"/>
          </a:xfrm>
        </p:spPr>
        <p:txBody>
          <a:bodyPr/>
          <a:lstStyle/>
          <a:p>
            <a:fld id="{F3D862CE-794A-43F2-911B-C3A169A269A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536">
        <p:sndAc>
          <p:stSnd>
            <p:snd r:embed="rId3" name="drumroll.wav"/>
          </p:stSnd>
        </p:sndAc>
      </p:transition>
    </mc:Choice>
    <mc:Fallback xmlns="">
      <p:transition advTm="10536">
        <p:sndAc>
          <p:stSnd>
            <p:snd r:embed="rId5" name="drumroll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t="18189" r="22558" b="16446"/>
          <a:stretch/>
        </p:blipFill>
        <p:spPr bwMode="auto">
          <a:xfrm>
            <a:off x="0" y="5316"/>
            <a:ext cx="9067800" cy="643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845"/>
    </mc:Choice>
    <mc:Fallback xmlns="">
      <p:transition advTm="1084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19225" r="21706" b="15039"/>
          <a:stretch/>
        </p:blipFill>
        <p:spPr bwMode="auto">
          <a:xfrm>
            <a:off x="-1" y="0"/>
            <a:ext cx="9177787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183"/>
    </mc:Choice>
    <mc:Fallback xmlns="">
      <p:transition advTm="1618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5" t="14634" r="30000" b="25458"/>
          <a:stretch/>
        </p:blipFill>
        <p:spPr bwMode="auto">
          <a:xfrm>
            <a:off x="0" y="6927"/>
            <a:ext cx="9144000" cy="6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6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77"/>
    </mc:Choice>
    <mc:Fallback xmlns="">
      <p:transition advTm="67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17985" r="17985" b="13922"/>
          <a:stretch/>
        </p:blipFill>
        <p:spPr bwMode="auto">
          <a:xfrm>
            <a:off x="0" y="-17721"/>
            <a:ext cx="9119211" cy="64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5"/>
    </mc:Choice>
    <mc:Fallback xmlns="">
      <p:transition advTm="43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4" t="21581" r="28760" b="18016"/>
          <a:stretch/>
        </p:blipFill>
        <p:spPr bwMode="auto">
          <a:xfrm>
            <a:off x="0" y="0"/>
            <a:ext cx="9067800" cy="639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5"/>
    </mc:Choice>
    <mc:Fallback xmlns="">
      <p:transition advTm="28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16125" r="25116" b="15038"/>
          <a:stretch/>
        </p:blipFill>
        <p:spPr bwMode="auto">
          <a:xfrm>
            <a:off x="-1" y="0"/>
            <a:ext cx="9144001" cy="640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24"/>
    </mc:Choice>
    <mc:Fallback xmlns="">
      <p:transition advTm="52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9" t="14868" r="17906" b="15923"/>
          <a:stretch/>
        </p:blipFill>
        <p:spPr bwMode="auto">
          <a:xfrm>
            <a:off x="0" y="0"/>
            <a:ext cx="914673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25"/>
    </mc:Choice>
    <mc:Fallback xmlns="">
      <p:transition advTm="42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14507" r="31085" b="14887"/>
          <a:stretch/>
        </p:blipFill>
        <p:spPr bwMode="auto">
          <a:xfrm>
            <a:off x="-1" y="0"/>
            <a:ext cx="91591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69"/>
    </mc:Choice>
    <mc:Fallback xmlns="">
      <p:transition advTm="46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15835" r="20275" b="13457"/>
          <a:stretch/>
        </p:blipFill>
        <p:spPr bwMode="auto">
          <a:xfrm>
            <a:off x="0" y="0"/>
            <a:ext cx="9144000" cy="646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0"/>
    </mc:Choice>
    <mc:Fallback xmlns="">
      <p:transition advTm="32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15065" r="20481" b="14227"/>
          <a:stretch/>
        </p:blipFill>
        <p:spPr bwMode="auto">
          <a:xfrm>
            <a:off x="0" y="0"/>
            <a:ext cx="9144000" cy="642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19"/>
    </mc:Choice>
    <mc:Fallback xmlns="">
      <p:transition advTm="5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t="14380" r="25620" b="16363"/>
          <a:stretch/>
        </p:blipFill>
        <p:spPr bwMode="auto">
          <a:xfrm>
            <a:off x="3464" y="-107373"/>
            <a:ext cx="9198971" cy="656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4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305"/>
    </mc:Choice>
    <mc:Fallback xmlns="">
      <p:transition advTm="1630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t="15726" r="35533" b="21154"/>
          <a:stretch/>
        </p:blipFill>
        <p:spPr bwMode="auto">
          <a:xfrm>
            <a:off x="-1" y="-9144"/>
            <a:ext cx="9101225" cy="640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69"/>
    </mc:Choice>
    <mc:Fallback xmlns="">
      <p:transition advTm="46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23203" r="33333" b="20000"/>
          <a:stretch/>
        </p:blipFill>
        <p:spPr bwMode="auto">
          <a:xfrm>
            <a:off x="21336" y="0"/>
            <a:ext cx="915432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15"/>
    </mc:Choice>
    <mc:Fallback xmlns="">
      <p:transition advTm="31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19684" r="19794" b="17306"/>
          <a:stretch/>
        </p:blipFill>
        <p:spPr bwMode="auto">
          <a:xfrm>
            <a:off x="0" y="-15240"/>
            <a:ext cx="9144000" cy="638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55"/>
    </mc:Choice>
    <mc:Fallback xmlns="">
      <p:transition advTm="55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t="17154" r="27904" b="18933"/>
          <a:stretch/>
        </p:blipFill>
        <p:spPr bwMode="auto">
          <a:xfrm>
            <a:off x="-1" y="0"/>
            <a:ext cx="914937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0"/>
    </mc:Choice>
    <mc:Fallback xmlns="">
      <p:transition advTm="29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9" t="20563" r="18763" b="15418"/>
          <a:stretch/>
        </p:blipFill>
        <p:spPr bwMode="auto">
          <a:xfrm>
            <a:off x="0" y="9144"/>
            <a:ext cx="9099068" cy="646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3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68"/>
    </mc:Choice>
    <mc:Fallback xmlns="">
      <p:transition advTm="46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t="20267" r="34158" b="14997"/>
          <a:stretch/>
        </p:blipFill>
        <p:spPr bwMode="auto">
          <a:xfrm>
            <a:off x="0" y="-21336"/>
            <a:ext cx="9161914" cy="649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t="17018" r="17673" b="13898"/>
          <a:stretch/>
        </p:blipFill>
        <p:spPr bwMode="auto">
          <a:xfrm>
            <a:off x="-23038" y="-74952"/>
            <a:ext cx="9167037" cy="648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121"/>
    </mc:Choice>
    <mc:Fallback xmlns="">
      <p:transition advTm="1612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14388" r="15271" b="14294"/>
          <a:stretch/>
        </p:blipFill>
        <p:spPr bwMode="auto">
          <a:xfrm>
            <a:off x="-35442" y="-31898"/>
            <a:ext cx="9179442" cy="647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279"/>
    </mc:Choice>
    <mc:Fallback xmlns="">
      <p:transition advTm="202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13891" r="25504" b="13799"/>
          <a:stretch/>
        </p:blipFill>
        <p:spPr bwMode="auto">
          <a:xfrm>
            <a:off x="-24245" y="-1"/>
            <a:ext cx="9143348" cy="64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541"/>
    </mc:Choice>
    <mc:Fallback xmlns="">
      <p:transition advTm="1054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t="14387" r="20697" b="13488"/>
          <a:stretch/>
        </p:blipFill>
        <p:spPr bwMode="auto">
          <a:xfrm>
            <a:off x="0" y="20782"/>
            <a:ext cx="9181930" cy="645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812"/>
    </mc:Choice>
    <mc:Fallback xmlns="">
      <p:transition advTm="2081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4" t="12900" r="18217" b="14915"/>
          <a:stretch/>
        </p:blipFill>
        <p:spPr bwMode="auto">
          <a:xfrm>
            <a:off x="0" y="0"/>
            <a:ext cx="915905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490"/>
    </mc:Choice>
    <mc:Fallback xmlns="">
      <p:transition advTm="214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4" t="15628" r="23095" b="18264"/>
          <a:stretch/>
        </p:blipFill>
        <p:spPr bwMode="auto">
          <a:xfrm>
            <a:off x="-13856" y="0"/>
            <a:ext cx="9157855" cy="649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747"/>
    </mc:Choice>
    <mc:Fallback xmlns="">
      <p:transition advTm="1574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t="20433" r="22139" b="14542"/>
          <a:stretch/>
        </p:blipFill>
        <p:spPr bwMode="auto">
          <a:xfrm>
            <a:off x="0" y="-3544"/>
            <a:ext cx="9062955" cy="640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62CE-794A-43F2-911B-C3A169A269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2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215"/>
    </mc:Choice>
    <mc:Fallback xmlns="">
      <p:transition advTm="921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29</Words>
  <Application>Microsoft Office PowerPoint</Application>
  <PresentationFormat>On-screen Show (4:3)</PresentationFormat>
  <Paragraphs>29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V.Westphal</cp:lastModifiedBy>
  <cp:revision>27</cp:revision>
  <dcterms:created xsi:type="dcterms:W3CDTF">2011-03-29T07:39:42Z</dcterms:created>
  <dcterms:modified xsi:type="dcterms:W3CDTF">2020-05-11T10:18:18Z</dcterms:modified>
</cp:coreProperties>
</file>