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0" r:id="rId2"/>
    <p:sldId id="426" r:id="rId3"/>
    <p:sldId id="427" r:id="rId4"/>
    <p:sldId id="428" r:id="rId5"/>
    <p:sldId id="42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9900"/>
    <a:srgbClr val="FFFFCC"/>
    <a:srgbClr val="FFFF99"/>
    <a:srgbClr val="CCFFFF"/>
    <a:srgbClr val="FF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C1D7-6C1E-4813-BE2B-178E7F516354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1050-1270-4127-9414-6C0345C278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21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Teacher explain</a:t>
            </a:r>
            <a:r>
              <a:rPr lang="en-ZA" baseline="0" dirty="0"/>
              <a:t> that curry powder is not soluble in water.  Show learners step by step what happens when curry powder is added </a:t>
            </a:r>
            <a:r>
              <a:rPr lang="en-ZA" baseline="0"/>
              <a:t>to water.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B1050-1270-4127-9414-6C0345C278EC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92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5401-A8A5-4E5F-86BB-B7D0AB945CA0}" type="datetimeFigureOut">
              <a:rPr lang="en-ZA" smtClean="0"/>
              <a:pPr/>
              <a:t>2020/07/14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68D0-E34F-481B-B6D3-580605F325B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en-ZA" dirty="0"/>
              <a:t>Natural Sciences and Technology</a:t>
            </a:r>
            <a:br>
              <a:rPr lang="en-ZA" dirty="0"/>
            </a:br>
            <a:r>
              <a:rPr lang="en-ZA" dirty="0"/>
              <a:t>Grade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ZA" sz="4000" b="1" dirty="0">
                <a:solidFill>
                  <a:srgbClr val="0033CC"/>
                </a:solidFill>
              </a:rPr>
              <a:t>Term 2:  Matter and Materials</a:t>
            </a:r>
          </a:p>
          <a:p>
            <a:pPr>
              <a:defRPr/>
            </a:pPr>
            <a:r>
              <a:rPr lang="en-ZA" sz="4000" b="1" i="1" dirty="0">
                <a:solidFill>
                  <a:srgbClr val="C00000"/>
                </a:solidFill>
              </a:rPr>
              <a:t>Solutions as special mixtures</a:t>
            </a:r>
          </a:p>
        </p:txBody>
      </p:sp>
      <p:pic>
        <p:nvPicPr>
          <p:cNvPr id="4" name="Picture 3" descr="TTS Square.jpg"/>
          <p:cNvPicPr/>
          <p:nvPr/>
        </p:nvPicPr>
        <p:blipFill>
          <a:blip r:embed="rId2" cstate="print"/>
          <a:srcRect l="9543" r="14624" b="23566"/>
          <a:stretch>
            <a:fillRect/>
          </a:stretch>
        </p:blipFill>
        <p:spPr>
          <a:xfrm>
            <a:off x="3491880" y="188640"/>
            <a:ext cx="2232248" cy="2060848"/>
          </a:xfrm>
          <a:prstGeom prst="rect">
            <a:avLst/>
          </a:prstGeom>
        </p:spPr>
      </p:pic>
      <p:pic>
        <p:nvPicPr>
          <p:cNvPr id="5" name="Picture 4" descr="Partnership logo version 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5661248"/>
            <a:ext cx="8424936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en-ZA" dirty="0"/>
              <a:t>Topic 3 </a:t>
            </a:r>
            <a:br>
              <a:rPr lang="en-ZA" dirty="0"/>
            </a:br>
            <a:r>
              <a:rPr lang="en-ZA" dirty="0"/>
              <a:t>Solutions as special mixtures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838944"/>
          </a:xfrm>
        </p:spPr>
        <p:txBody>
          <a:bodyPr>
            <a:normAutofit/>
          </a:bodyPr>
          <a:lstStyle/>
          <a:p>
            <a:r>
              <a:rPr lang="en-ZA" sz="4000" b="1" i="1" dirty="0">
                <a:solidFill>
                  <a:srgbClr val="C00000"/>
                </a:solidFill>
              </a:rPr>
              <a:t>Insoluble substances</a:t>
            </a:r>
          </a:p>
        </p:txBody>
      </p:sp>
      <p:pic>
        <p:nvPicPr>
          <p:cNvPr id="4" name="Picture 3" descr="TTS Square.jpg"/>
          <p:cNvPicPr/>
          <p:nvPr/>
        </p:nvPicPr>
        <p:blipFill>
          <a:blip r:embed="rId2" cstate="print"/>
          <a:srcRect l="9543" r="14624" b="23566"/>
          <a:stretch>
            <a:fillRect/>
          </a:stretch>
        </p:blipFill>
        <p:spPr>
          <a:xfrm>
            <a:off x="179512" y="5805264"/>
            <a:ext cx="936104" cy="908720"/>
          </a:xfrm>
          <a:prstGeom prst="rect">
            <a:avLst/>
          </a:prstGeom>
        </p:spPr>
      </p:pic>
      <p:pic>
        <p:nvPicPr>
          <p:cNvPr id="7" name="Picture 6" descr="D:\users\Adele\Documents\MEGA\MEGAsync\GMSAF 2015\TTS\TRAINING MATERIAL\WEBSITE\2 FIRST WEB VERSION 2015\GR 6 MATERIAL\GR 6 ILLUSTRATIONS\TERM 2\solut as special mi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2088232" cy="22335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63000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 err="1"/>
              <a:t>Gr</a:t>
            </a:r>
            <a:r>
              <a:rPr lang="en-ZA" i="1" dirty="0"/>
              <a:t> 6 Natural Sciences and Technology – Term 2, Topic  3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Insoluble substances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8981" cy="2989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Some solids 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will </a:t>
            </a:r>
            <a:r>
              <a:rPr lang="en-ZA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form a solution in water 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– these are called </a:t>
            </a:r>
            <a:r>
              <a:rPr lang="en-ZA" sz="2800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insoluble substances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ZA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Examples are:</a:t>
            </a:r>
          </a:p>
          <a:p>
            <a:pPr marL="0" indent="0">
              <a:buNone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Oil</a:t>
            </a:r>
          </a:p>
          <a:p>
            <a:pPr marL="0" indent="0">
              <a:buNone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Sand</a:t>
            </a:r>
          </a:p>
          <a:p>
            <a:pPr marL="0" indent="0">
              <a:buNone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Curry Powder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users\Adele\Documents\MEGA\MEGAsync\GMSAF 2015\TTS\TRAINING MATERIAL\WEBSITE\2 FIRST WEB VERSION 2015\GR 6 MATERIAL\GR 6 ILLUSTRATIONS\TERM 2\solut as special mi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115616" cy="1193253"/>
          </a:xfrm>
          <a:prstGeom prst="rect">
            <a:avLst/>
          </a:prstGeom>
          <a:noFill/>
        </p:spPr>
      </p:pic>
      <p:pic>
        <p:nvPicPr>
          <p:cNvPr id="6" name="Picture 3" descr="TTS Square.jpg"/>
          <p:cNvPicPr>
            <a:picLocks noChangeAspect="1" noChangeArrowheads="1"/>
          </p:cNvPicPr>
          <p:nvPr/>
        </p:nvPicPr>
        <p:blipFill>
          <a:blip r:embed="rId3" cstate="print"/>
          <a:srcRect l="9543" r="14624" b="23566"/>
          <a:stretch>
            <a:fillRect/>
          </a:stretch>
        </p:blipFill>
        <p:spPr bwMode="auto">
          <a:xfrm>
            <a:off x="179388" y="5833318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63000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 err="1"/>
              <a:t>Gr</a:t>
            </a:r>
            <a:r>
              <a:rPr lang="en-ZA" i="1" dirty="0"/>
              <a:t> 6 Natural Sciences and Technology – Term 2, Topic  3</a:t>
            </a:r>
          </a:p>
        </p:txBody>
      </p:sp>
    </p:spTree>
    <p:extLst>
      <p:ext uri="{BB962C8B-B14F-4D97-AF65-F5344CB8AC3E}">
        <p14:creationId xmlns:p14="http://schemas.microsoft.com/office/powerpoint/2010/main" val="33454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Insoluble substances</a:t>
            </a:r>
            <a:endParaRPr lang="en-GB" dirty="0"/>
          </a:p>
        </p:txBody>
      </p:sp>
      <p:pic>
        <p:nvPicPr>
          <p:cNvPr id="1026" name="Picture 2" descr="C:\Users\Adele\Documents\MEGA\GMSAF 2016\TTS PE\1 Material Dev TTS\Gr 6 Working docs\GR 6 IMAGES\TERM 2\T3 SOLUTIONS AS SPECIAL MIXTURES\pic23_NEW.jpg"/>
          <p:cNvPicPr>
            <a:picLocks noChangeAspect="1" noChangeArrowheads="1"/>
          </p:cNvPicPr>
          <p:nvPr/>
        </p:nvPicPr>
        <p:blipFill>
          <a:blip r:embed="rId2" cstate="print"/>
          <a:srcRect t="11444" b="41433"/>
          <a:stretch>
            <a:fillRect/>
          </a:stretch>
        </p:blipFill>
        <p:spPr bwMode="auto">
          <a:xfrm>
            <a:off x="1043608" y="1124744"/>
            <a:ext cx="7562850" cy="5040560"/>
          </a:xfrm>
          <a:prstGeom prst="rect">
            <a:avLst/>
          </a:prstGeom>
          <a:noFill/>
        </p:spPr>
      </p:pic>
      <p:pic>
        <p:nvPicPr>
          <p:cNvPr id="5" name="Picture 4" descr="D:\users\Adele\Documents\MEGA\MEGAsync\GMSAF 2015\TTS\TRAINING MATERIAL\WEBSITE\2 FIRST WEB VERSION 2015\GR 6 MATERIAL\GR 6 ILLUSTRATIONS\TERM 2\solut as special mi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15616" cy="1193253"/>
          </a:xfrm>
          <a:prstGeom prst="rect">
            <a:avLst/>
          </a:prstGeom>
          <a:noFill/>
        </p:spPr>
      </p:pic>
      <p:pic>
        <p:nvPicPr>
          <p:cNvPr id="6" name="Picture 3" descr="TTS Square.jpg"/>
          <p:cNvPicPr>
            <a:picLocks noChangeAspect="1" noChangeArrowheads="1"/>
          </p:cNvPicPr>
          <p:nvPr/>
        </p:nvPicPr>
        <p:blipFill>
          <a:blip r:embed="rId4" cstate="print"/>
          <a:srcRect l="9543" r="14624" b="23566"/>
          <a:stretch>
            <a:fillRect/>
          </a:stretch>
        </p:blipFill>
        <p:spPr bwMode="auto">
          <a:xfrm>
            <a:off x="179388" y="5805488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63000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 err="1"/>
              <a:t>Gr</a:t>
            </a:r>
            <a:r>
              <a:rPr lang="en-ZA" i="1" dirty="0"/>
              <a:t> 6 Natural Sciences and Technology – Term 2, Topic  3</a:t>
            </a:r>
          </a:p>
        </p:txBody>
      </p:sp>
    </p:spTree>
    <p:extLst>
      <p:ext uri="{BB962C8B-B14F-4D97-AF65-F5344CB8AC3E}">
        <p14:creationId xmlns:p14="http://schemas.microsoft.com/office/powerpoint/2010/main" val="334549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Insoluble substances</a:t>
            </a:r>
            <a:endParaRPr lang="en-GB" dirty="0"/>
          </a:p>
        </p:txBody>
      </p:sp>
      <p:pic>
        <p:nvPicPr>
          <p:cNvPr id="5" name="Picture 4" descr="D:\users\Adele\Documents\MEGA\MEGAsync\GMSAF 2015\TTS\TRAINING MATERIAL\WEBSITE\2 FIRST WEB VERSION 2015\GR 6 MATERIAL\GR 6 ILLUSTRATIONS\TERM 2\solut as special mi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15616" cy="1193253"/>
          </a:xfrm>
          <a:prstGeom prst="rect">
            <a:avLst/>
          </a:prstGeom>
          <a:noFill/>
        </p:spPr>
      </p:pic>
      <p:pic>
        <p:nvPicPr>
          <p:cNvPr id="6" name="Picture 3" descr="TTS Square.jpg"/>
          <p:cNvPicPr>
            <a:picLocks noChangeAspect="1" noChangeArrowheads="1"/>
          </p:cNvPicPr>
          <p:nvPr/>
        </p:nvPicPr>
        <p:blipFill>
          <a:blip r:embed="rId4" cstate="print"/>
          <a:srcRect l="9543" r="14624" b="23566"/>
          <a:stretch>
            <a:fillRect/>
          </a:stretch>
        </p:blipFill>
        <p:spPr bwMode="auto">
          <a:xfrm>
            <a:off x="179388" y="5805488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63000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 err="1"/>
              <a:t>Gr</a:t>
            </a:r>
            <a:r>
              <a:rPr lang="en-ZA" i="1" dirty="0"/>
              <a:t> 6 Natural Sciences and Technology – Term 2, Topic 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1880554" cy="25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068960"/>
            <a:ext cx="1786550" cy="263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22048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Curry powder mixed with 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19168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Curry powder settled at the bottom of the glass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2768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Water in a glass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460" y="3068960"/>
            <a:ext cx="17527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140968"/>
            <a:ext cx="1713521" cy="24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95736" y="220486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Curry powder to be added </a:t>
            </a:r>
            <a:r>
              <a:rPr lang="en-ZA"/>
              <a:t>to the water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549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156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Natural Sciences and Technology Grade 6</vt:lpstr>
      <vt:lpstr>Topic 3  Solutions as special mixtures</vt:lpstr>
      <vt:lpstr>Insoluble substances</vt:lpstr>
      <vt:lpstr>Insoluble substances</vt:lpstr>
      <vt:lpstr>Insoluble substances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</dc:creator>
  <cp:lastModifiedBy>Geetha Chacko</cp:lastModifiedBy>
  <cp:revision>67</cp:revision>
  <dcterms:created xsi:type="dcterms:W3CDTF">2015-09-16T10:06:22Z</dcterms:created>
  <dcterms:modified xsi:type="dcterms:W3CDTF">2020-07-14T16:01:07Z</dcterms:modified>
</cp:coreProperties>
</file>