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2.xml" ContentType="application/inkml+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0"/>
  </p:notesMasterIdLst>
  <p:sldIdLst>
    <p:sldId id="256" r:id="rId2"/>
    <p:sldId id="257" r:id="rId3"/>
    <p:sldId id="267" r:id="rId4"/>
    <p:sldId id="264" r:id="rId5"/>
    <p:sldId id="270" r:id="rId6"/>
    <p:sldId id="268" r:id="rId7"/>
    <p:sldId id="266" r:id="rId8"/>
    <p:sldId id="272" r:id="rId9"/>
    <p:sldId id="273" r:id="rId10"/>
    <p:sldId id="274" r:id="rId11"/>
    <p:sldId id="275" r:id="rId12"/>
    <p:sldId id="276" r:id="rId13"/>
    <p:sldId id="277" r:id="rId14"/>
    <p:sldId id="278" r:id="rId15"/>
    <p:sldId id="279" r:id="rId16"/>
    <p:sldId id="280" r:id="rId17"/>
    <p:sldId id="281" r:id="rId18"/>
    <p:sldId id="282" r:id="rId19"/>
    <p:sldId id="285" r:id="rId20"/>
    <p:sldId id="286" r:id="rId21"/>
    <p:sldId id="287" r:id="rId22"/>
    <p:sldId id="288" r:id="rId23"/>
    <p:sldId id="289" r:id="rId24"/>
    <p:sldId id="290" r:id="rId25"/>
    <p:sldId id="291" r:id="rId26"/>
    <p:sldId id="294" r:id="rId27"/>
    <p:sldId id="292"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59" d="100"/>
          <a:sy n="59" d="100"/>
        </p:scale>
        <p:origin x="8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400" b="1" kern="1200" dirty="0">
              <a:solidFill>
                <a:schemeClr val="tx1"/>
              </a:solidFill>
              <a:latin typeface="Calibri" panose="020F0502020204030204" pitchFamily="34" charset="0"/>
              <a:cs typeface="Calibri" panose="020F0502020204030204" pitchFamily="34" charset="0"/>
            </a:rPr>
            <a:t>1. Click on the Microsoft </a:t>
          </a:r>
          <a:r>
            <a:rPr lang="en-US" sz="2400" b="1" i="1" kern="1200" dirty="0">
              <a:solidFill>
                <a:schemeClr val="tx1"/>
              </a:solidFill>
              <a:latin typeface="Calibri" panose="020F0502020204030204" pitchFamily="34" charset="0"/>
              <a:cs typeface="Calibri" panose="020F0502020204030204" pitchFamily="34" charset="0"/>
            </a:rPr>
            <a:t>Office</a:t>
          </a:r>
          <a:r>
            <a:rPr lang="en-US" sz="2400" b="1" kern="1200" dirty="0">
              <a:solidFill>
                <a:schemeClr val="tx1"/>
              </a:solidFill>
              <a:latin typeface="Calibri" panose="020F0502020204030204" pitchFamily="34" charset="0"/>
              <a:cs typeface="Calibri" panose="020F0502020204030204" pitchFamily="34" charset="0"/>
            </a:rPr>
            <a:t> </a:t>
          </a:r>
          <a:r>
            <a:rPr lang="en-US" sz="2400" b="1" i="1" kern="1200" dirty="0">
              <a:solidFill>
                <a:srgbClr val="000000"/>
              </a:solidFill>
              <a:latin typeface="Calibri" panose="020F0502020204030204" pitchFamily="34" charset="0"/>
              <a:ea typeface="+mn-ea"/>
              <a:cs typeface="Calibri" panose="020F0502020204030204" pitchFamily="34" charset="0"/>
            </a:rPr>
            <a:t>Button</a:t>
          </a:r>
          <a:r>
            <a:rPr lang="en-US" sz="2400" b="1" kern="1200" dirty="0">
              <a:solidFill>
                <a:schemeClr val="tx1"/>
              </a:solidFill>
              <a:latin typeface="Calibri" panose="020F0502020204030204" pitchFamily="34" charset="0"/>
              <a:cs typeface="Calibri" panose="020F0502020204030204" pitchFamily="34" charset="0"/>
            </a:rPr>
            <a:t> to start  </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45A8C3-C2D7-4185-ADBE-C7F80101319F}">
      <dgm:prSet custT="1"/>
      <dgm:spPr/>
      <dgm:t>
        <a:bodyPr/>
        <a:lstStyle/>
        <a:p>
          <a:pPr marL="0" lvl="0" indent="0" algn="l" defTabSz="1111250">
            <a:lnSpc>
              <a:spcPct val="90000"/>
            </a:lnSpc>
            <a:spcBef>
              <a:spcPct val="0"/>
            </a:spcBef>
            <a:spcAft>
              <a:spcPct val="35000"/>
            </a:spcAft>
            <a:buNone/>
          </a:pPr>
          <a:r>
            <a:rPr lang="en-US" sz="2400" b="1" dirty="0">
              <a:solidFill>
                <a:schemeClr val="tx1"/>
              </a:solidFill>
              <a:latin typeface="Calibri" panose="020F0502020204030204" pitchFamily="34" charset="0"/>
              <a:ea typeface="+mn-ea"/>
              <a:cs typeface="Calibri" panose="020F0502020204030204" pitchFamily="34" charset="0"/>
            </a:rPr>
            <a:t>2. An alphabetic list of all your applications will appear</a:t>
          </a:r>
        </a:p>
      </dgm:t>
    </dgm:pt>
    <dgm:pt modelId="{F2456954-6157-440C-9639-C9D4CCA87577}" type="parTrans" cxnId="{E7D7F128-BE55-4FCB-BFCC-C5B5E1AC4031}">
      <dgm:prSet/>
      <dgm:spPr/>
      <dgm:t>
        <a:bodyPr/>
        <a:lstStyle/>
        <a:p>
          <a:endParaRPr lang="en-US"/>
        </a:p>
      </dgm:t>
    </dgm:pt>
    <dgm:pt modelId="{5A4D6436-E224-48BD-8CBB-90671E658A14}" type="sibTrans" cxnId="{E7D7F128-BE55-4FCB-BFCC-C5B5E1AC4031}">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6524477-9376-4CB7-BE17-42E1701636B9}">
      <dgm:prSet custT="1"/>
      <dgm:spPr/>
      <dgm: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3. Scroll down and click on </a:t>
          </a:r>
          <a:r>
            <a:rPr lang="en-US" sz="2400" b="1" i="1" kern="1200" dirty="0">
              <a:solidFill>
                <a:srgbClr val="000000"/>
              </a:solidFill>
              <a:latin typeface="Calibri" panose="020F0502020204030204" pitchFamily="34" charset="0"/>
              <a:ea typeface="+mn-ea"/>
              <a:cs typeface="Calibri" panose="020F0502020204030204" pitchFamily="34" charset="0"/>
            </a:rPr>
            <a:t>PowerPoint</a:t>
          </a:r>
          <a:r>
            <a:rPr lang="en-US" sz="2400" b="1" kern="1200" dirty="0">
              <a:solidFill>
                <a:schemeClr val="tx1"/>
              </a:solidFill>
              <a:latin typeface="Calibri" panose="020F0502020204030204" pitchFamily="34" charset="0"/>
              <a:ea typeface="+mn-ea"/>
              <a:cs typeface="Calibri" panose="020F0502020204030204" pitchFamily="34" charset="0"/>
            </a:rPr>
            <a:t>. (You might need to click </a:t>
          </a:r>
          <a:r>
            <a:rPr lang="en-US" sz="2400" b="1" i="1" kern="1200" dirty="0">
              <a:solidFill>
                <a:schemeClr val="tx1"/>
              </a:solidFill>
              <a:latin typeface="Calibri" panose="020F0502020204030204" pitchFamily="34" charset="0"/>
              <a:ea typeface="+mn-ea"/>
              <a:cs typeface="Calibri" panose="020F0502020204030204" pitchFamily="34" charset="0"/>
            </a:rPr>
            <a:t>Programs</a:t>
          </a:r>
          <a:r>
            <a:rPr lang="en-US" sz="2400" b="1" kern="1200" dirty="0">
              <a:solidFill>
                <a:schemeClr val="tx1"/>
              </a:solidFill>
              <a:latin typeface="Calibri" panose="020F0502020204030204" pitchFamily="34" charset="0"/>
              <a:ea typeface="+mn-ea"/>
              <a:cs typeface="Calibri" panose="020F0502020204030204" pitchFamily="34" charset="0"/>
            </a:rPr>
            <a:t> first)</a:t>
          </a:r>
        </a:p>
      </dgm:t>
    </dgm:pt>
    <dgm:pt modelId="{D29DB47C-5980-4E7B-A19B-5FEB5AFA1DCF}" type="parTrans" cxnId="{D7D09DA0-00D4-41F1-B0B0-5CCE49632DA6}">
      <dgm:prSet/>
      <dgm:spPr/>
      <dgm:t>
        <a:bodyPr/>
        <a:lstStyle/>
        <a:p>
          <a:endParaRPr lang="en-US"/>
        </a:p>
      </dgm:t>
    </dgm:pt>
    <dgm:pt modelId="{F6B40A25-1560-4909-AB90-4E89A4F13A2B}" type="sibTrans" cxnId="{D7D09DA0-00D4-41F1-B0B0-5CCE49632DA6}">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C9227E10-9301-4CA8-8328-26F23C6606FA}">
      <dgm:prSet/>
      <dgm:spPr>
        <a:solidFill>
          <a:schemeClr val="bg1"/>
        </a:solidFill>
      </dgm:spPr>
      <dgm:t>
        <a:bodyPr/>
        <a:lstStyle/>
        <a:p>
          <a:endParaRPr lang="en-US"/>
        </a:p>
      </dgm:t>
    </dgm:pt>
    <dgm:pt modelId="{80F28C07-1DF1-42AA-B517-8B4CE6204757}" type="parTrans" cxnId="{A442F4DB-E6C3-455B-A286-2B1218C6E745}">
      <dgm:prSet/>
      <dgm:spPr/>
      <dgm:t>
        <a:bodyPr/>
        <a:lstStyle/>
        <a:p>
          <a:endParaRPr lang="en-US"/>
        </a:p>
      </dgm:t>
    </dgm:pt>
    <dgm:pt modelId="{7717A08E-F798-4AFF-9899-31B9C7C0E103}" type="sibTrans" cxnId="{A442F4DB-E6C3-455B-A286-2B1218C6E745}">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9D9BBFF-941D-4068-ABF9-66BBA6A1E495}">
      <dgm:prSet/>
      <dgm:spPr>
        <a:solidFill>
          <a:schemeClr val="bg1"/>
        </a:solidFill>
      </dgm:spPr>
      <dgm:t>
        <a:bodyPr/>
        <a:lstStyle/>
        <a:p>
          <a:endParaRPr lang="en-US"/>
        </a:p>
      </dgm:t>
    </dgm:pt>
    <dgm:pt modelId="{BFFE3A7E-DF8D-402B-B8B2-70EE9209DB9B}" type="parTrans" cxnId="{9EC2D8BF-3D7A-4046-AF04-DB10C4B81F00}">
      <dgm:prSet/>
      <dgm:spPr/>
      <dgm:t>
        <a:bodyPr/>
        <a:lstStyle/>
        <a:p>
          <a:endParaRPr lang="en-US"/>
        </a:p>
      </dgm:t>
    </dgm:pt>
    <dgm:pt modelId="{7CC772E3-57C7-4EC2-859A-74587B213F57}" type="sibTrans" cxnId="{9EC2D8BF-3D7A-4046-AF04-DB10C4B81F00}">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649C337F-6609-4BD8-A92B-9462F4A235CF}">
      <dgm:prSet/>
      <dgm:spPr>
        <a:solidFill>
          <a:schemeClr val="bg1"/>
        </a:solidFill>
      </dgm:spPr>
      <dgm:t>
        <a:bodyPr/>
        <a:lstStyle/>
        <a:p>
          <a:endParaRPr lang="en-US"/>
        </a:p>
      </dgm:t>
    </dgm:pt>
    <dgm:pt modelId="{B75EF9F5-F5C3-47F5-BAD5-5A0D1CF461BD}" type="parTrans" cxnId="{C1AB0287-34ED-46AF-BCC2-D9BE749E9E62}">
      <dgm:prSet/>
      <dgm:spPr/>
      <dgm:t>
        <a:bodyPr/>
        <a:lstStyle/>
        <a:p>
          <a:endParaRPr lang="en-US"/>
        </a:p>
      </dgm:t>
    </dgm:pt>
    <dgm:pt modelId="{42E951F1-5B5B-4AAF-91BA-414CF185587A}" type="sibTrans" cxnId="{C1AB0287-34ED-46AF-BCC2-D9BE749E9E62}">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6">
        <dgm:presLayoutVars>
          <dgm:bulletEnabled val="1"/>
        </dgm:presLayoutVars>
      </dgm:prSet>
      <dgm:spPr/>
    </dgm:pt>
    <dgm:pt modelId="{15032F90-D50E-40FA-8672-1E377E58E434}" type="pres">
      <dgm:prSet presAssocID="{0454C4A2-7E46-44F8-A2FB-1257986F98A6}" presName="sibTrans" presStyleLbl="sibTrans1D1" presStyleIdx="0" presStyleCnt="5"/>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5"/>
      <dgm:spPr/>
    </dgm:pt>
    <dgm:pt modelId="{871E6DAE-0758-43D9-B566-7CD5FECD0DE5}" type="pres">
      <dgm:prSet presAssocID="{C9227E10-9301-4CA8-8328-26F23C6606FA}" presName="node" presStyleLbl="node1" presStyleIdx="1" presStyleCnt="6">
        <dgm:presLayoutVars>
          <dgm:bulletEnabled val="1"/>
        </dgm:presLayoutVars>
      </dgm:prSet>
      <dgm:spPr/>
    </dgm:pt>
    <dgm:pt modelId="{FB555EE1-D528-4D2B-9870-C37039495F48}" type="pres">
      <dgm:prSet presAssocID="{7717A08E-F798-4AFF-9899-31B9C7C0E103}" presName="sibTrans" presStyleLbl="sibTrans1D1" presStyleIdx="1" presStyleCnt="5"/>
      <dgm:spPr>
        <a:xfrm>
          <a:off x="1996046" y="1733934"/>
          <a:ext cx="3552391" cy="633668"/>
        </a:xfrm>
        <a:custGeom>
          <a:avLst/>
          <a:gdLst/>
          <a:ahLst/>
          <a:cxnLst/>
          <a:rect l="0" t="0" r="0" b="0"/>
          <a:pathLst>
            <a:path>
              <a:moveTo>
                <a:pt x="3552391" y="0"/>
              </a:moveTo>
              <a:lnTo>
                <a:pt x="3552391" y="333934"/>
              </a:lnTo>
              <a:lnTo>
                <a:pt x="0" y="333934"/>
              </a:lnTo>
              <a:lnTo>
                <a:pt x="0" y="633668"/>
              </a:lnTo>
            </a:path>
          </a:pathLst>
        </a:custGeom>
      </dgm:spPr>
    </dgm:pt>
    <dgm:pt modelId="{70BC918C-1A2C-4E2A-AD63-4C54C843DC17}" type="pres">
      <dgm:prSet presAssocID="{7717A08E-F798-4AFF-9899-31B9C7C0E103}" presName="connectorText" presStyleLbl="sibTrans1D1" presStyleIdx="1" presStyleCnt="5"/>
      <dgm:spPr/>
    </dgm:pt>
    <dgm:pt modelId="{52EE39ED-6FB0-41DC-9D18-91A726EBA3A7}" type="pres">
      <dgm:prSet presAssocID="{4F45A8C3-C2D7-4185-ADBE-C7F80101319F}" presName="node" presStyleLbl="node1" presStyleIdx="2" presStyleCnt="6">
        <dgm:presLayoutVars>
          <dgm:bulletEnabled val="1"/>
        </dgm:presLayoutVars>
      </dgm:prSet>
      <dgm:spPr/>
    </dgm:pt>
    <dgm:pt modelId="{771DA846-765F-49CE-B194-7C368F4DAF93}" type="pres">
      <dgm:prSet presAssocID="{5A4D6436-E224-48BD-8CBB-90671E658A14}" presName="sibTrans" presStyleLbl="sibTrans1D1" presStyleIdx="2" presStyleCnt="5"/>
      <dgm:spPr>
        <a:xfrm>
          <a:off x="3166758" y="2722350"/>
          <a:ext cx="532795" cy="91440"/>
        </a:xfrm>
        <a:custGeom>
          <a:avLst/>
          <a:gdLst/>
          <a:ahLst/>
          <a:cxnLst/>
          <a:rect l="0" t="0" r="0" b="0"/>
          <a:pathLst>
            <a:path>
              <a:moveTo>
                <a:pt x="0" y="45720"/>
              </a:moveTo>
              <a:lnTo>
                <a:pt x="532795" y="45720"/>
              </a:lnTo>
            </a:path>
          </a:pathLst>
        </a:custGeom>
      </dgm:spPr>
    </dgm:pt>
    <dgm:pt modelId="{086855AB-7154-48D9-9B2A-F6D363103814}" type="pres">
      <dgm:prSet presAssocID="{5A4D6436-E224-48BD-8CBB-90671E658A14}" presName="connectorText" presStyleLbl="sibTrans1D1" presStyleIdx="2" presStyleCnt="5"/>
      <dgm:spPr/>
    </dgm:pt>
    <dgm:pt modelId="{F33BDD99-3979-4DAE-9A86-E6D14FFC0958}" type="pres">
      <dgm:prSet presAssocID="{49D9BBFF-941D-4068-ABF9-66BBA6A1E495}" presName="node" presStyleLbl="node1" presStyleIdx="3" presStyleCnt="6">
        <dgm:presLayoutVars>
          <dgm:bulletEnabled val="1"/>
        </dgm:presLayoutVars>
      </dgm:prSet>
      <dgm:spPr/>
    </dgm:pt>
    <dgm:pt modelId="{F72E62F1-C026-4937-BA86-3AE0BC026BDD}" type="pres">
      <dgm:prSet presAssocID="{7CC772E3-57C7-4EC2-859A-74587B213F57}" presName="sibTrans" presStyleLbl="sibTrans1D1" presStyleIdx="3" presStyleCnt="5"/>
      <dgm:spPr>
        <a:xfrm>
          <a:off x="1996046" y="4131076"/>
          <a:ext cx="3552391" cy="633668"/>
        </a:xfrm>
        <a:custGeom>
          <a:avLst/>
          <a:gdLst/>
          <a:ahLst/>
          <a:cxnLst/>
          <a:rect l="0" t="0" r="0" b="0"/>
          <a:pathLst>
            <a:path>
              <a:moveTo>
                <a:pt x="3552391" y="0"/>
              </a:moveTo>
              <a:lnTo>
                <a:pt x="3552391" y="333934"/>
              </a:lnTo>
              <a:lnTo>
                <a:pt x="0" y="333934"/>
              </a:lnTo>
              <a:lnTo>
                <a:pt x="0" y="633668"/>
              </a:lnTo>
            </a:path>
          </a:pathLst>
        </a:custGeom>
      </dgm:spPr>
    </dgm:pt>
    <dgm:pt modelId="{0ACA9934-1C9F-407C-B709-B2C323AA0A59}" type="pres">
      <dgm:prSet presAssocID="{7CC772E3-57C7-4EC2-859A-74587B213F57}" presName="connectorText" presStyleLbl="sibTrans1D1" presStyleIdx="3" presStyleCnt="5"/>
      <dgm:spPr/>
    </dgm:pt>
    <dgm:pt modelId="{F2E75460-0AAB-4A35-B9B4-1340F3D9D3C8}" type="pres">
      <dgm:prSet presAssocID="{46524477-9376-4CB7-BE17-42E1701636B9}" presName="node" presStyleLbl="node1" presStyleIdx="4" presStyleCnt="6">
        <dgm:presLayoutVars>
          <dgm:bulletEnabled val="1"/>
        </dgm:presLayoutVars>
      </dgm:prSet>
      <dgm:spPr/>
    </dgm:pt>
    <dgm:pt modelId="{28A26B8E-D80F-4F3D-8090-7FA4753BC0A5}" type="pres">
      <dgm:prSet presAssocID="{F6B40A25-1560-4909-AB90-4E89A4F13A2B}" presName="sibTrans" presStyleLbl="sibTrans1D1" presStyleIdx="4" presStyleCnt="5"/>
      <dgm:spPr/>
    </dgm:pt>
    <dgm:pt modelId="{9F33F8FB-2ABB-4735-969A-984983D3C50A}" type="pres">
      <dgm:prSet presAssocID="{F6B40A25-1560-4909-AB90-4E89A4F13A2B}" presName="connectorText" presStyleLbl="sibTrans1D1" presStyleIdx="4" presStyleCnt="5"/>
      <dgm:spPr/>
    </dgm:pt>
    <dgm:pt modelId="{E002B106-5D7C-4F57-855B-5863D2A9AE75}" type="pres">
      <dgm:prSet presAssocID="{649C337F-6609-4BD8-A92B-9462F4A235CF}" presName="node" presStyleLbl="node1" presStyleIdx="5" presStyleCnt="6">
        <dgm:presLayoutVars>
          <dgm:bulletEnabled val="1"/>
        </dgm:presLayoutVars>
      </dgm:prSet>
      <dgm:spPr/>
    </dgm:pt>
  </dgm:ptLst>
  <dgm:cxnLst>
    <dgm:cxn modelId="{D02B9E05-D2E9-4901-AF20-FCDDC3BBD599}" type="presOf" srcId="{5A4D6436-E224-48BD-8CBB-90671E658A14}" destId="{771DA846-765F-49CE-B194-7C368F4DAF93}" srcOrd="0" destOrd="0" presId="urn:microsoft.com/office/officeart/2016/7/layout/RepeatingBendingProcessNew"/>
    <dgm:cxn modelId="{4D74801F-9DED-4501-8834-E63B4D5634DC}" type="presOf" srcId="{49D9BBFF-941D-4068-ABF9-66BBA6A1E495}" destId="{F33BDD99-3979-4DAE-9A86-E6D14FFC0958}" srcOrd="0" destOrd="0" presId="urn:microsoft.com/office/officeart/2016/7/layout/RepeatingBendingProcessNew"/>
    <dgm:cxn modelId="{F2E59825-8A3A-4267-B858-0B7066ACA1C5}" type="presOf" srcId="{649C337F-6609-4BD8-A92B-9462F4A235CF}" destId="{E002B106-5D7C-4F57-855B-5863D2A9AE75}" srcOrd="0" destOrd="0" presId="urn:microsoft.com/office/officeart/2016/7/layout/RepeatingBendingProcessNew"/>
    <dgm:cxn modelId="{E7D7F128-BE55-4FCB-BFCC-C5B5E1AC4031}" srcId="{6E28DCC2-A19F-4618-BE47-1BADB6AFFFFB}" destId="{4F45A8C3-C2D7-4185-ADBE-C7F80101319F}" srcOrd="2" destOrd="0" parTransId="{F2456954-6157-440C-9639-C9D4CCA87577}" sibTransId="{5A4D6436-E224-48BD-8CBB-90671E658A14}"/>
    <dgm:cxn modelId="{1D3CFA31-F00A-42A6-BE7F-272BEFFC70D3}" type="presOf" srcId="{7717A08E-F798-4AFF-9899-31B9C7C0E103}" destId="{FB555EE1-D528-4D2B-9870-C37039495F48}" srcOrd="0" destOrd="0" presId="urn:microsoft.com/office/officeart/2016/7/layout/RepeatingBendingProcessNew"/>
    <dgm:cxn modelId="{1307F360-2035-46FF-B647-F189878EF2DE}" type="presOf" srcId="{7717A08E-F798-4AFF-9899-31B9C7C0E103}" destId="{70BC918C-1A2C-4E2A-AD63-4C54C843DC17}" srcOrd="1" destOrd="0" presId="urn:microsoft.com/office/officeart/2016/7/layout/RepeatingBendingProcessNew"/>
    <dgm:cxn modelId="{E2A4F641-5C22-476C-8526-5B5F382F339F}" type="presOf" srcId="{F6B40A25-1560-4909-AB90-4E89A4F13A2B}" destId="{28A26B8E-D80F-4F3D-8090-7FA4753BC0A5}" srcOrd="0" destOrd="0" presId="urn:microsoft.com/office/officeart/2016/7/layout/RepeatingBendingProcessNew"/>
    <dgm:cxn modelId="{F6C5ED50-D812-40FB-A5BC-58AA7BF8DEEA}" type="presOf" srcId="{7CC772E3-57C7-4EC2-859A-74587B213F57}" destId="{F72E62F1-C026-4937-BA86-3AE0BC026BDD}" srcOrd="0" destOrd="0" presId="urn:microsoft.com/office/officeart/2016/7/layout/RepeatingBendingProcessNew"/>
    <dgm:cxn modelId="{5680DD7D-CAAD-4AE9-AD1B-B8BCC9B40B96}" type="presOf" srcId="{060301F8-96A8-419E-B929-4651BA1E7013}" destId="{2BAC8DAA-6C41-456B-85D5-18D699F04314}" srcOrd="0" destOrd="0" presId="urn:microsoft.com/office/officeart/2016/7/layout/RepeatingBendingProcessNew"/>
    <dgm:cxn modelId="{C1AB0287-34ED-46AF-BCC2-D9BE749E9E62}" srcId="{6E28DCC2-A19F-4618-BE47-1BADB6AFFFFB}" destId="{649C337F-6609-4BD8-A92B-9462F4A235CF}" srcOrd="5" destOrd="0" parTransId="{B75EF9F5-F5C3-47F5-BAD5-5A0D1CF461BD}" sibTransId="{42E951F1-5B5B-4AAF-91BA-414CF185587A}"/>
    <dgm:cxn modelId="{D7D09DA0-00D4-41F1-B0B0-5CCE49632DA6}" srcId="{6E28DCC2-A19F-4618-BE47-1BADB6AFFFFB}" destId="{46524477-9376-4CB7-BE17-42E1701636B9}" srcOrd="4" destOrd="0" parTransId="{D29DB47C-5980-4E7B-A19B-5FEB5AFA1DCF}" sibTransId="{F6B40A25-1560-4909-AB90-4E89A4F13A2B}"/>
    <dgm:cxn modelId="{988B1FB6-DB44-4BC4-965C-85EEBD425857}" srcId="{6E28DCC2-A19F-4618-BE47-1BADB6AFFFFB}" destId="{060301F8-96A8-419E-B929-4651BA1E7013}" srcOrd="0" destOrd="0" parTransId="{08F89008-3369-47CA-8B20-0AF4DD884959}" sibTransId="{0454C4A2-7E46-44F8-A2FB-1257986F98A6}"/>
    <dgm:cxn modelId="{197D54BF-E0F6-47D9-B091-406D9B33F5F5}" type="presOf" srcId="{4F45A8C3-C2D7-4185-ADBE-C7F80101319F}" destId="{52EE39ED-6FB0-41DC-9D18-91A726EBA3A7}" srcOrd="0" destOrd="0" presId="urn:microsoft.com/office/officeart/2016/7/layout/RepeatingBendingProcessNew"/>
    <dgm:cxn modelId="{9EC2D8BF-3D7A-4046-AF04-DB10C4B81F00}" srcId="{6E28DCC2-A19F-4618-BE47-1BADB6AFFFFB}" destId="{49D9BBFF-941D-4068-ABF9-66BBA6A1E495}" srcOrd="3" destOrd="0" parTransId="{BFFE3A7E-DF8D-402B-B8B2-70EE9209DB9B}" sibTransId="{7CC772E3-57C7-4EC2-859A-74587B213F57}"/>
    <dgm:cxn modelId="{CAED46CA-CEFA-48A3-B0C3-F01570EF258E}" type="presOf" srcId="{C9227E10-9301-4CA8-8328-26F23C6606FA}" destId="{871E6DAE-0758-43D9-B566-7CD5FECD0DE5}" srcOrd="0" destOrd="0" presId="urn:microsoft.com/office/officeart/2016/7/layout/RepeatingBendingProcessNew"/>
    <dgm:cxn modelId="{3664A7CB-9C05-440A-91A0-30737ECEF4FD}" type="presOf" srcId="{6E28DCC2-A19F-4618-BE47-1BADB6AFFFFB}" destId="{04832395-E5DC-4C48-B2EE-8A1EBF12BBAF}" srcOrd="0" destOrd="0" presId="urn:microsoft.com/office/officeart/2016/7/layout/RepeatingBendingProcessNew"/>
    <dgm:cxn modelId="{BD330ED3-F5F7-48C3-BB17-1ED074EE83CA}" type="presOf" srcId="{0454C4A2-7E46-44F8-A2FB-1257986F98A6}" destId="{15032F90-D50E-40FA-8672-1E377E58E434}" srcOrd="0" destOrd="0" presId="urn:microsoft.com/office/officeart/2016/7/layout/RepeatingBendingProcessNew"/>
    <dgm:cxn modelId="{066592DA-7C69-4ADD-BE0C-EB7E57B98553}" type="presOf" srcId="{F6B40A25-1560-4909-AB90-4E89A4F13A2B}" destId="{9F33F8FB-2ABB-4735-969A-984983D3C50A}" srcOrd="1" destOrd="0" presId="urn:microsoft.com/office/officeart/2016/7/layout/RepeatingBendingProcessNew"/>
    <dgm:cxn modelId="{A442F4DB-E6C3-455B-A286-2B1218C6E745}" srcId="{6E28DCC2-A19F-4618-BE47-1BADB6AFFFFB}" destId="{C9227E10-9301-4CA8-8328-26F23C6606FA}" srcOrd="1" destOrd="0" parTransId="{80F28C07-1DF1-42AA-B517-8B4CE6204757}" sibTransId="{7717A08E-F798-4AFF-9899-31B9C7C0E103}"/>
    <dgm:cxn modelId="{12145BE4-E637-435A-8BE6-FB24A9208D62}" type="presOf" srcId="{46524477-9376-4CB7-BE17-42E1701636B9}" destId="{F2E75460-0AAB-4A35-B9B4-1340F3D9D3C8}" srcOrd="0" destOrd="0" presId="urn:microsoft.com/office/officeart/2016/7/layout/RepeatingBendingProcessNew"/>
    <dgm:cxn modelId="{F242EEEC-BA6D-47CD-B3B4-BD6E21E7A0FE}" type="presOf" srcId="{7CC772E3-57C7-4EC2-859A-74587B213F57}" destId="{0ACA9934-1C9F-407C-B709-B2C323AA0A59}" srcOrd="1" destOrd="0" presId="urn:microsoft.com/office/officeart/2016/7/layout/RepeatingBendingProcessNew"/>
    <dgm:cxn modelId="{96C350ED-00DC-495A-8BEC-101E721470FE}" type="presOf" srcId="{5A4D6436-E224-48BD-8CBB-90671E658A14}" destId="{086855AB-7154-48D9-9B2A-F6D363103814}" srcOrd="1" destOrd="0" presId="urn:microsoft.com/office/officeart/2016/7/layout/RepeatingBendingProcessNew"/>
    <dgm:cxn modelId="{42671DFD-C0AC-47EB-ABE2-5A6782B8247F}" type="presOf" srcId="{0454C4A2-7E46-44F8-A2FB-1257986F98A6}" destId="{EFB3E4C9-53C5-4CF1-A98E-0DD81CCD0C82}" srcOrd="1" destOrd="0" presId="urn:microsoft.com/office/officeart/2016/7/layout/RepeatingBendingProcessNew"/>
    <dgm:cxn modelId="{EE7916B0-0549-48D1-B9F0-D8137F812ADA}" type="presParOf" srcId="{04832395-E5DC-4C48-B2EE-8A1EBF12BBAF}" destId="{2BAC8DAA-6C41-456B-85D5-18D699F04314}" srcOrd="0" destOrd="0" presId="urn:microsoft.com/office/officeart/2016/7/layout/RepeatingBendingProcessNew"/>
    <dgm:cxn modelId="{01B48B54-DA46-4F6E-811C-287CB3C63BDE}" type="presParOf" srcId="{04832395-E5DC-4C48-B2EE-8A1EBF12BBAF}" destId="{15032F90-D50E-40FA-8672-1E377E58E434}" srcOrd="1" destOrd="0" presId="urn:microsoft.com/office/officeart/2016/7/layout/RepeatingBendingProcessNew"/>
    <dgm:cxn modelId="{DA428112-524E-4745-BC35-0510A1794AC2}" type="presParOf" srcId="{15032F90-D50E-40FA-8672-1E377E58E434}" destId="{EFB3E4C9-53C5-4CF1-A98E-0DD81CCD0C82}" srcOrd="0" destOrd="0" presId="urn:microsoft.com/office/officeart/2016/7/layout/RepeatingBendingProcessNew"/>
    <dgm:cxn modelId="{5FFD7A6C-63B0-46DD-B98C-70C6D83ACD4F}" type="presParOf" srcId="{04832395-E5DC-4C48-B2EE-8A1EBF12BBAF}" destId="{871E6DAE-0758-43D9-B566-7CD5FECD0DE5}" srcOrd="2" destOrd="0" presId="urn:microsoft.com/office/officeart/2016/7/layout/RepeatingBendingProcessNew"/>
    <dgm:cxn modelId="{7F172F59-92FA-40DA-A8DD-35D069D33FC5}" type="presParOf" srcId="{04832395-E5DC-4C48-B2EE-8A1EBF12BBAF}" destId="{FB555EE1-D528-4D2B-9870-C37039495F48}" srcOrd="3" destOrd="0" presId="urn:microsoft.com/office/officeart/2016/7/layout/RepeatingBendingProcessNew"/>
    <dgm:cxn modelId="{01B6BC80-C38B-4BDB-9153-A5B152FF4636}" type="presParOf" srcId="{FB555EE1-D528-4D2B-9870-C37039495F48}" destId="{70BC918C-1A2C-4E2A-AD63-4C54C843DC17}" srcOrd="0" destOrd="0" presId="urn:microsoft.com/office/officeart/2016/7/layout/RepeatingBendingProcessNew"/>
    <dgm:cxn modelId="{0B86C048-6567-4C34-B4D5-C15395ADF086}" type="presParOf" srcId="{04832395-E5DC-4C48-B2EE-8A1EBF12BBAF}" destId="{52EE39ED-6FB0-41DC-9D18-91A726EBA3A7}" srcOrd="4" destOrd="0" presId="urn:microsoft.com/office/officeart/2016/7/layout/RepeatingBendingProcessNew"/>
    <dgm:cxn modelId="{43E68959-C3AC-441F-AA2C-B3781059E6BA}" type="presParOf" srcId="{04832395-E5DC-4C48-B2EE-8A1EBF12BBAF}" destId="{771DA846-765F-49CE-B194-7C368F4DAF93}" srcOrd="5" destOrd="0" presId="urn:microsoft.com/office/officeart/2016/7/layout/RepeatingBendingProcessNew"/>
    <dgm:cxn modelId="{990B6869-5B64-49CD-A7D0-9B3CB5BFE9BC}" type="presParOf" srcId="{771DA846-765F-49CE-B194-7C368F4DAF93}" destId="{086855AB-7154-48D9-9B2A-F6D363103814}" srcOrd="0" destOrd="0" presId="urn:microsoft.com/office/officeart/2016/7/layout/RepeatingBendingProcessNew"/>
    <dgm:cxn modelId="{B9B1CD64-FBCE-426D-B073-64CBFA56BDC0}" type="presParOf" srcId="{04832395-E5DC-4C48-B2EE-8A1EBF12BBAF}" destId="{F33BDD99-3979-4DAE-9A86-E6D14FFC0958}" srcOrd="6" destOrd="0" presId="urn:microsoft.com/office/officeart/2016/7/layout/RepeatingBendingProcessNew"/>
    <dgm:cxn modelId="{13C99D80-846C-444F-80DD-066CF743FC56}" type="presParOf" srcId="{04832395-E5DC-4C48-B2EE-8A1EBF12BBAF}" destId="{F72E62F1-C026-4937-BA86-3AE0BC026BDD}" srcOrd="7" destOrd="0" presId="urn:microsoft.com/office/officeart/2016/7/layout/RepeatingBendingProcessNew"/>
    <dgm:cxn modelId="{766D37E5-5932-48AA-8B52-B1FCDB5DCE36}" type="presParOf" srcId="{F72E62F1-C026-4937-BA86-3AE0BC026BDD}" destId="{0ACA9934-1C9F-407C-B709-B2C323AA0A59}" srcOrd="0" destOrd="0" presId="urn:microsoft.com/office/officeart/2016/7/layout/RepeatingBendingProcessNew"/>
    <dgm:cxn modelId="{7FB4763E-E3D2-4DBE-8F97-CEEABB8D843F}" type="presParOf" srcId="{04832395-E5DC-4C48-B2EE-8A1EBF12BBAF}" destId="{F2E75460-0AAB-4A35-B9B4-1340F3D9D3C8}" srcOrd="8" destOrd="0" presId="urn:microsoft.com/office/officeart/2016/7/layout/RepeatingBendingProcessNew"/>
    <dgm:cxn modelId="{E038E137-0BB1-4BBE-8485-9AD8B9387DE3}" type="presParOf" srcId="{04832395-E5DC-4C48-B2EE-8A1EBF12BBAF}" destId="{28A26B8E-D80F-4F3D-8090-7FA4753BC0A5}" srcOrd="9" destOrd="0" presId="urn:microsoft.com/office/officeart/2016/7/layout/RepeatingBendingProcessNew"/>
    <dgm:cxn modelId="{169122E3-4093-47E0-A571-7EC6AA3B19D9}" type="presParOf" srcId="{28A26B8E-D80F-4F3D-8090-7FA4753BC0A5}" destId="{9F33F8FB-2ABB-4735-969A-984983D3C50A}" srcOrd="0" destOrd="0" presId="urn:microsoft.com/office/officeart/2016/7/layout/RepeatingBendingProcessNew"/>
    <dgm:cxn modelId="{0BC7EC70-622B-4E9F-A8AF-2E5B3F2833F5}" type="presParOf" srcId="{04832395-E5DC-4C48-B2EE-8A1EBF12BBAF}" destId="{E002B106-5D7C-4F57-855B-5863D2A9AE75}"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400" b="1" dirty="0">
              <a:solidFill>
                <a:schemeClr val="tx1"/>
              </a:solidFill>
              <a:latin typeface="Calibri" panose="020F0502020204030204" pitchFamily="34" charset="0"/>
              <a:cs typeface="Calibri" panose="020F0502020204030204" pitchFamily="34" charset="0"/>
            </a:rPr>
            <a:t>1. Click on the PowerPoint icon on the TASKBAR to open PowerPoint</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D3056335-518D-4005-B170-D19D43E88D61}">
      <dgm:prSet custT="1"/>
      <dgm:spPr/>
      <dgm: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2. </a:t>
          </a:r>
          <a:r>
            <a:rPr lang="en-US" sz="2400" b="1" kern="1200" dirty="0">
              <a:solidFill>
                <a:schemeClr val="tx1"/>
              </a:solidFill>
              <a:latin typeface="Calibri" panose="020F0502020204030204" pitchFamily="34" charset="0"/>
              <a:cs typeface="Calibri" panose="020F0502020204030204" pitchFamily="34" charset="0"/>
            </a:rPr>
            <a:t>From within PowerPoint, you will now open a .pptx file</a:t>
          </a:r>
          <a:endParaRPr lang="en-US" sz="2400" b="1" kern="1200" dirty="0">
            <a:solidFill>
              <a:schemeClr val="tx1"/>
            </a:solidFill>
            <a:latin typeface="Calibri" panose="020F0502020204030204" pitchFamily="34" charset="0"/>
            <a:ea typeface="+mn-ea"/>
            <a:cs typeface="Calibri" panose="020F0502020204030204" pitchFamily="34" charset="0"/>
          </a:endParaRPr>
        </a:p>
      </dgm:t>
    </dgm:pt>
    <dgm:pt modelId="{AE8DFDF9-73F4-4E6B-88DB-90A3F24F9CD4}" type="parTrans" cxnId="{F386D9F5-D934-44B7-80E8-CCFACFDCAC90}">
      <dgm:prSet/>
      <dgm:spPr/>
      <dgm:t>
        <a:bodyPr/>
        <a:lstStyle/>
        <a:p>
          <a:endParaRPr lang="en-US"/>
        </a:p>
      </dgm:t>
    </dgm:pt>
    <dgm:pt modelId="{F304E243-8590-47BD-8D8A-F560A01694AD}" type="sibTrans" cxnId="{F386D9F5-D934-44B7-80E8-CCFACFDCAC90}">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CB79B133-24FE-4433-A4DC-11D7F2038DBB}">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gm:t>
    </dgm:pt>
    <dgm:pt modelId="{B6B2CBE8-A7AA-4533-8AF8-EBBF537CB416}" type="parTrans" cxnId="{E5548B90-DD4F-4FC6-8098-7134526C6434}">
      <dgm:prSet/>
      <dgm:spPr/>
      <dgm:t>
        <a:bodyPr/>
        <a:lstStyle/>
        <a:p>
          <a:endParaRPr lang="en-US"/>
        </a:p>
      </dgm:t>
    </dgm:pt>
    <dgm:pt modelId="{86FA7D2B-3E79-4DE7-BD73-D7AF78D6C7FA}" type="sibTrans" cxnId="{E5548B90-DD4F-4FC6-8098-7134526C643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17B0C614-80C3-4010-AFFA-7BA77162507D}">
      <dgm:prSet custT="1"/>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67D06C17-22F2-4F2A-993E-B79EC5F15515}" type="parTrans" cxnId="{B0C6B5CC-ED4D-49BD-BA11-289954482F6C}">
      <dgm:prSet/>
      <dgm:spPr/>
      <dgm:t>
        <a:bodyPr/>
        <a:lstStyle/>
        <a:p>
          <a:endParaRPr lang="en-US"/>
        </a:p>
      </dgm:t>
    </dgm:pt>
    <dgm:pt modelId="{154246BE-A33D-490C-9B65-A564D2CF4F4D}" type="sibTrans" cxnId="{B0C6B5CC-ED4D-49BD-BA11-289954482F6C}">
      <dgm:prSet/>
      <dgm:spPr/>
      <dgm:t>
        <a:bodyPr/>
        <a:lstStyle/>
        <a:p>
          <a:endParaRPr lang="en-US"/>
        </a:p>
      </dgm:t>
    </dgm:pt>
    <dgm:pt modelId="{15E49C69-B32A-4A76-A691-C80AB1602734}">
      <dgm:prSet custT="1"/>
      <dgm:spPr/>
      <dgm: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3. </a:t>
          </a:r>
          <a:r>
            <a:rPr lang="en-US" sz="2800" b="1" kern="1200" dirty="0">
              <a:solidFill>
                <a:schemeClr val="tx1"/>
              </a:solidFill>
              <a:latin typeface="Calibri" panose="020F0502020204030204" pitchFamily="34" charset="0"/>
              <a:cs typeface="Calibri" panose="020F0502020204030204" pitchFamily="34" charset="0"/>
            </a:rPr>
            <a:t>Choose </a:t>
          </a:r>
          <a:r>
            <a:rPr lang="en-US" sz="2800" b="1" i="1" kern="1200" dirty="0">
              <a:solidFill>
                <a:schemeClr val="tx1"/>
              </a:solidFill>
              <a:latin typeface="Calibri" panose="020F0502020204030204" pitchFamily="34" charset="0"/>
              <a:cs typeface="Calibri" panose="020F0502020204030204" pitchFamily="34" charset="0"/>
            </a:rPr>
            <a:t>File &gt; Open &gt; </a:t>
          </a:r>
          <a:r>
            <a:rPr lang="en-US" sz="2800" b="1" i="1" kern="1200" dirty="0">
              <a:solidFill>
                <a:schemeClr val="tx1"/>
              </a:solidFill>
              <a:latin typeface="Calibri" panose="020F0502020204030204" pitchFamily="34" charset="0"/>
              <a:ea typeface="+mn-ea"/>
              <a:cs typeface="Calibri" panose="020F0502020204030204" pitchFamily="34" charset="0"/>
            </a:rPr>
            <a:t>Browse</a:t>
          </a:r>
        </a:p>
      </dgm:t>
    </dgm:pt>
    <dgm:pt modelId="{E91947BC-39D6-46DF-9364-325D358745B7}" type="parTrans" cxnId="{302755BF-4037-493E-882C-3E9C95710D0D}">
      <dgm:prSet/>
      <dgm:spPr/>
      <dgm:t>
        <a:bodyPr/>
        <a:lstStyle/>
        <a:p>
          <a:endParaRPr lang="en-US"/>
        </a:p>
      </dgm:t>
    </dgm:pt>
    <dgm:pt modelId="{9766CA8A-1ACE-402D-8887-BED43F9FA0B8}" type="sibTrans" cxnId="{302755BF-4037-493E-882C-3E9C95710D0D}">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8F3A07-44AE-49C0-A733-322ED8E1A954}">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BF919183-21BD-40FA-BDA7-DD9278A24EC8}" type="sibTrans" cxnId="{AADD3449-A0DA-4F75-8B8D-60C82B0B28CA}">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E929057D-182E-4DFE-BECB-B92D11652CDC}" type="parTrans" cxnId="{AADD3449-A0DA-4F75-8B8D-60C82B0B28CA}">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6" custScaleX="136504" custLinFactNeighborX="-30226" custLinFactNeighborY="9845">
        <dgm:presLayoutVars>
          <dgm:bulletEnabled val="1"/>
        </dgm:presLayoutVars>
      </dgm:prSet>
      <dgm:spPr/>
    </dgm:pt>
    <dgm:pt modelId="{15032F90-D50E-40FA-8672-1E377E58E434}" type="pres">
      <dgm:prSet presAssocID="{0454C4A2-7E46-44F8-A2FB-1257986F98A6}" presName="sibTrans" presStyleLbl="sibTrans1D1" presStyleIdx="0" presStyleCnt="5"/>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5"/>
      <dgm:spPr/>
    </dgm:pt>
    <dgm:pt modelId="{5FD9B028-0B13-4039-A3D6-1643DCE15355}" type="pres">
      <dgm:prSet presAssocID="{4F8F3A07-44AE-49C0-A733-322ED8E1A954}" presName="node" presStyleLbl="node1" presStyleIdx="1" presStyleCnt="6" custScaleX="20777" custScaleY="17477" custLinFactNeighborX="26775" custLinFactNeighborY="43452">
        <dgm:presLayoutVars>
          <dgm:bulletEnabled val="1"/>
        </dgm:presLayoutVars>
      </dgm:prSet>
      <dgm:spPr/>
    </dgm:pt>
    <dgm:pt modelId="{EF084604-C5CB-4239-9D40-66F2F1F6E42F}" type="pres">
      <dgm:prSet presAssocID="{BF919183-21BD-40FA-BDA7-DD9278A24EC8}" presName="sibTrans" presStyleLbl="sibTrans1D1" presStyleIdx="1" presStyleCnt="5"/>
      <dgm:spPr>
        <a:xfrm>
          <a:off x="1858761" y="1469278"/>
          <a:ext cx="3010000" cy="532245"/>
        </a:xfrm>
        <a:custGeom>
          <a:avLst/>
          <a:gdLst/>
          <a:ahLst/>
          <a:cxnLst/>
          <a:rect l="0" t="0" r="0" b="0"/>
          <a:pathLst>
            <a:path>
              <a:moveTo>
                <a:pt x="3010000" y="0"/>
              </a:moveTo>
              <a:lnTo>
                <a:pt x="3010000" y="283222"/>
              </a:lnTo>
              <a:lnTo>
                <a:pt x="0" y="283222"/>
              </a:lnTo>
              <a:lnTo>
                <a:pt x="0" y="532245"/>
              </a:lnTo>
            </a:path>
          </a:pathLst>
        </a:custGeom>
      </dgm:spPr>
    </dgm:pt>
    <dgm:pt modelId="{4FA75CFB-972B-4A54-B2EE-E2ED596DF9E1}" type="pres">
      <dgm:prSet presAssocID="{BF919183-21BD-40FA-BDA7-DD9278A24EC8}" presName="connectorText" presStyleLbl="sibTrans1D1" presStyleIdx="1" presStyleCnt="5"/>
      <dgm:spPr/>
    </dgm:pt>
    <dgm:pt modelId="{3D4EACB9-5CD1-4B67-967E-20837B529605}" type="pres">
      <dgm:prSet presAssocID="{D3056335-518D-4005-B170-D19D43E88D61}" presName="node" presStyleLbl="node1" presStyleIdx="2" presStyleCnt="6" custScaleX="136765" custLinFactNeighborX="-28966" custLinFactNeighborY="5391">
        <dgm:presLayoutVars>
          <dgm:bulletEnabled val="1"/>
        </dgm:presLayoutVars>
      </dgm:prSet>
      <dgm:spPr/>
    </dgm:pt>
    <dgm:pt modelId="{D441D671-2AE6-4823-AD71-B6D01C5D72B3}" type="pres">
      <dgm:prSet presAssocID="{F304E243-8590-47BD-8D8A-F560A01694AD}" presName="sibTrans" presStyleLbl="sibTrans1D1" presStyleIdx="2" presStyleCnt="5"/>
      <dgm:spPr>
        <a:xfrm>
          <a:off x="3080538" y="2722350"/>
          <a:ext cx="532245" cy="91440"/>
        </a:xfrm>
        <a:custGeom>
          <a:avLst/>
          <a:gdLst/>
          <a:ahLst/>
          <a:cxnLst/>
          <a:rect l="0" t="0" r="0" b="0"/>
          <a:pathLst>
            <a:path>
              <a:moveTo>
                <a:pt x="0" y="45720"/>
              </a:moveTo>
              <a:lnTo>
                <a:pt x="532245" y="45720"/>
              </a:lnTo>
            </a:path>
          </a:pathLst>
        </a:custGeom>
      </dgm:spPr>
    </dgm:pt>
    <dgm:pt modelId="{151314F9-57BD-4D73-8658-E80BF47E700F}" type="pres">
      <dgm:prSet presAssocID="{F304E243-8590-47BD-8D8A-F560A01694AD}" presName="connectorText" presStyleLbl="sibTrans1D1" presStyleIdx="2" presStyleCnt="5"/>
      <dgm:spPr/>
    </dgm:pt>
    <dgm:pt modelId="{D6F0631D-4556-4DA7-9649-56A4528A9321}" type="pres">
      <dgm:prSet presAssocID="{CB79B133-24FE-4433-A4DC-11D7F2038DBB}" presName="node" presStyleLbl="node1" presStyleIdx="3" presStyleCnt="6" custFlipHor="1" custScaleX="2675" custScaleY="32638" custLinFactNeighborX="-9284" custLinFactNeighborY="32684">
        <dgm:presLayoutVars>
          <dgm:bulletEnabled val="1"/>
        </dgm:presLayoutVars>
      </dgm:prSet>
      <dgm:spPr/>
    </dgm:pt>
    <dgm:pt modelId="{E43531E3-903F-43FE-973C-D5173F48154D}" type="pres">
      <dgm:prSet presAssocID="{86FA7D2B-3E79-4DE7-BD73-D7AF78D6C7FA}" presName="sibTrans" presStyleLbl="sibTrans1D1" presStyleIdx="3" presStyleCnt="5"/>
      <dgm:spPr>
        <a:xfrm>
          <a:off x="1965567" y="3500416"/>
          <a:ext cx="2903194" cy="535031"/>
        </a:xfrm>
        <a:custGeom>
          <a:avLst/>
          <a:gdLst/>
          <a:ahLst/>
          <a:cxnLst/>
          <a:rect l="0" t="0" r="0" b="0"/>
          <a:pathLst>
            <a:path>
              <a:moveTo>
                <a:pt x="2903194" y="0"/>
              </a:moveTo>
              <a:lnTo>
                <a:pt x="2903194" y="284615"/>
              </a:lnTo>
              <a:lnTo>
                <a:pt x="0" y="284615"/>
              </a:lnTo>
              <a:lnTo>
                <a:pt x="0" y="535031"/>
              </a:lnTo>
            </a:path>
          </a:pathLst>
        </a:custGeom>
      </dgm:spPr>
    </dgm:pt>
    <dgm:pt modelId="{7ECAF39B-99A2-4F16-8E47-1E113EBA8E42}" type="pres">
      <dgm:prSet presAssocID="{86FA7D2B-3E79-4DE7-BD73-D7AF78D6C7FA}" presName="connectorText" presStyleLbl="sibTrans1D1" presStyleIdx="3" presStyleCnt="5"/>
      <dgm:spPr/>
    </dgm:pt>
    <dgm:pt modelId="{225F9E53-65CF-4AAB-ADB0-CE29B00DE7AE}" type="pres">
      <dgm:prSet presAssocID="{15E49C69-B32A-4A76-A691-C80AB1602734}" presName="node" presStyleLbl="node1" presStyleIdx="4" presStyleCnt="6" custScaleX="136823" custLinFactNeighborX="-25857" custLinFactNeighborY="-560">
        <dgm:presLayoutVars>
          <dgm:bulletEnabled val="1"/>
        </dgm:presLayoutVars>
      </dgm:prSet>
      <dgm:spPr/>
    </dgm:pt>
    <dgm:pt modelId="{57D85A67-E3EC-43DA-8C46-B3337B3F32EE}" type="pres">
      <dgm:prSet presAssocID="{9766CA8A-1ACE-402D-8887-BED43F9FA0B8}" presName="sibTrans" presStyleLbl="sibTrans1D1" presStyleIdx="4" presStyleCnt="5"/>
      <dgm:spPr>
        <a:xfrm>
          <a:off x="3851829" y="5495680"/>
          <a:ext cx="619518" cy="91440"/>
        </a:xfrm>
        <a:custGeom>
          <a:avLst/>
          <a:gdLst/>
          <a:ahLst/>
          <a:cxnLst/>
          <a:rect l="0" t="0" r="0" b="0"/>
          <a:pathLst>
            <a:path>
              <a:moveTo>
                <a:pt x="0" y="45720"/>
              </a:moveTo>
              <a:lnTo>
                <a:pt x="619518" y="45720"/>
              </a:lnTo>
            </a:path>
          </a:pathLst>
        </a:custGeom>
      </dgm:spPr>
    </dgm:pt>
    <dgm:pt modelId="{083BE37A-EC14-4625-85FC-1B973AB02E96}" type="pres">
      <dgm:prSet presAssocID="{9766CA8A-1ACE-402D-8887-BED43F9FA0B8}" presName="connectorText" presStyleLbl="sibTrans1D1" presStyleIdx="4" presStyleCnt="5"/>
      <dgm:spPr/>
    </dgm:pt>
    <dgm:pt modelId="{B2A44142-D4AE-4BDE-BCB0-E7F66688666A}" type="pres">
      <dgm:prSet presAssocID="{17B0C614-80C3-4010-AFFA-7BA77162507D}" presName="node" presStyleLbl="node1" presStyleIdx="5" presStyleCnt="6" custScaleX="4206" custScaleY="44082">
        <dgm:presLayoutVars>
          <dgm:bulletEnabled val="1"/>
        </dgm:presLayoutVars>
      </dgm:prSet>
      <dgm:spPr/>
    </dgm:pt>
  </dgm:ptLst>
  <dgm:cxnLst>
    <dgm:cxn modelId="{3B961B02-1E4E-4AC9-A38B-EF9BABFE0A78}" type="presOf" srcId="{F304E243-8590-47BD-8D8A-F560A01694AD}" destId="{D441D671-2AE6-4823-AD71-B6D01C5D72B3}" srcOrd="0" destOrd="0" presId="urn:microsoft.com/office/officeart/2016/7/layout/RepeatingBendingProcessNew"/>
    <dgm:cxn modelId="{F7FFE919-0B33-4C21-85DB-BDF071F8BE64}" type="presOf" srcId="{BF919183-21BD-40FA-BDA7-DD9278A24EC8}" destId="{4FA75CFB-972B-4A54-B2EE-E2ED596DF9E1}" srcOrd="1" destOrd="0" presId="urn:microsoft.com/office/officeart/2016/7/layout/RepeatingBendingProcessNew"/>
    <dgm:cxn modelId="{672FA026-56C2-4084-9272-5741D60CD142}" type="presOf" srcId="{9766CA8A-1ACE-402D-8887-BED43F9FA0B8}" destId="{083BE37A-EC14-4625-85FC-1B973AB02E96}" srcOrd="1" destOrd="0" presId="urn:microsoft.com/office/officeart/2016/7/layout/RepeatingBendingProcessNew"/>
    <dgm:cxn modelId="{5AA8FB35-86C1-4B8E-B717-8EDA2F64E5C4}" type="presOf" srcId="{86FA7D2B-3E79-4DE7-BD73-D7AF78D6C7FA}" destId="{7ECAF39B-99A2-4F16-8E47-1E113EBA8E42}" srcOrd="1" destOrd="0" presId="urn:microsoft.com/office/officeart/2016/7/layout/RepeatingBendingProcessNew"/>
    <dgm:cxn modelId="{476CA237-CE29-470F-95E0-ED2A02B0B56F}" type="presOf" srcId="{BF919183-21BD-40FA-BDA7-DD9278A24EC8}" destId="{EF084604-C5CB-4239-9D40-66F2F1F6E42F}" srcOrd="0" destOrd="0" presId="urn:microsoft.com/office/officeart/2016/7/layout/RepeatingBendingProcessNew"/>
    <dgm:cxn modelId="{18F9435C-456D-42A3-9CBB-379947332EA4}" type="presOf" srcId="{0454C4A2-7E46-44F8-A2FB-1257986F98A6}" destId="{15032F90-D50E-40FA-8672-1E377E58E434}" srcOrd="0" destOrd="0" presId="urn:microsoft.com/office/officeart/2016/7/layout/RepeatingBendingProcessNew"/>
    <dgm:cxn modelId="{15522962-C878-47D3-AB42-34D2AFDA1C18}" type="presOf" srcId="{0454C4A2-7E46-44F8-A2FB-1257986F98A6}" destId="{EFB3E4C9-53C5-4CF1-A98E-0DD81CCD0C82}" srcOrd="1" destOrd="0" presId="urn:microsoft.com/office/officeart/2016/7/layout/RepeatingBendingProcessNew"/>
    <dgm:cxn modelId="{AADD3449-A0DA-4F75-8B8D-60C82B0B28CA}" srcId="{6E28DCC2-A19F-4618-BE47-1BADB6AFFFFB}" destId="{4F8F3A07-44AE-49C0-A733-322ED8E1A954}" srcOrd="1" destOrd="0" parTransId="{E929057D-182E-4DFE-BECB-B92D11652CDC}" sibTransId="{BF919183-21BD-40FA-BDA7-DD9278A24EC8}"/>
    <dgm:cxn modelId="{64500351-9138-4E26-A25C-881EE6117D02}" type="presOf" srcId="{D3056335-518D-4005-B170-D19D43E88D61}" destId="{3D4EACB9-5CD1-4B67-967E-20837B529605}" srcOrd="0" destOrd="0" presId="urn:microsoft.com/office/officeart/2016/7/layout/RepeatingBendingProcessNew"/>
    <dgm:cxn modelId="{BA8D8456-C130-495F-9A6F-B7A1F720D847}" type="presOf" srcId="{17B0C614-80C3-4010-AFFA-7BA77162507D}" destId="{B2A44142-D4AE-4BDE-BCB0-E7F66688666A}" srcOrd="0" destOrd="0" presId="urn:microsoft.com/office/officeart/2016/7/layout/RepeatingBendingProcessNew"/>
    <dgm:cxn modelId="{AFC6738B-B6F2-4EC0-B22B-517D38DD0087}" type="presOf" srcId="{060301F8-96A8-419E-B929-4651BA1E7013}" destId="{2BAC8DAA-6C41-456B-85D5-18D699F04314}" srcOrd="0" destOrd="0" presId="urn:microsoft.com/office/officeart/2016/7/layout/RepeatingBendingProcessNew"/>
    <dgm:cxn modelId="{E5548B90-DD4F-4FC6-8098-7134526C6434}" srcId="{6E28DCC2-A19F-4618-BE47-1BADB6AFFFFB}" destId="{CB79B133-24FE-4433-A4DC-11D7F2038DBB}" srcOrd="3" destOrd="0" parTransId="{B6B2CBE8-A7AA-4533-8AF8-EBBF537CB416}" sibTransId="{86FA7D2B-3E79-4DE7-BD73-D7AF78D6C7FA}"/>
    <dgm:cxn modelId="{988B1FB6-DB44-4BC4-965C-85EEBD425857}" srcId="{6E28DCC2-A19F-4618-BE47-1BADB6AFFFFB}" destId="{060301F8-96A8-419E-B929-4651BA1E7013}" srcOrd="0" destOrd="0" parTransId="{08F89008-3369-47CA-8B20-0AF4DD884959}" sibTransId="{0454C4A2-7E46-44F8-A2FB-1257986F98A6}"/>
    <dgm:cxn modelId="{302755BF-4037-493E-882C-3E9C95710D0D}" srcId="{6E28DCC2-A19F-4618-BE47-1BADB6AFFFFB}" destId="{15E49C69-B32A-4A76-A691-C80AB1602734}" srcOrd="4" destOrd="0" parTransId="{E91947BC-39D6-46DF-9364-325D358745B7}" sibTransId="{9766CA8A-1ACE-402D-8887-BED43F9FA0B8}"/>
    <dgm:cxn modelId="{3664A7CB-9C05-440A-91A0-30737ECEF4FD}" type="presOf" srcId="{6E28DCC2-A19F-4618-BE47-1BADB6AFFFFB}" destId="{04832395-E5DC-4C48-B2EE-8A1EBF12BBAF}" srcOrd="0" destOrd="0" presId="urn:microsoft.com/office/officeart/2016/7/layout/RepeatingBendingProcessNew"/>
    <dgm:cxn modelId="{B0C6B5CC-ED4D-49BD-BA11-289954482F6C}" srcId="{6E28DCC2-A19F-4618-BE47-1BADB6AFFFFB}" destId="{17B0C614-80C3-4010-AFFA-7BA77162507D}" srcOrd="5" destOrd="0" parTransId="{67D06C17-22F2-4F2A-993E-B79EC5F15515}" sibTransId="{154246BE-A33D-490C-9B65-A564D2CF4F4D}"/>
    <dgm:cxn modelId="{658418D4-0EDE-4C6F-93AD-CB83540C678D}" type="presOf" srcId="{4F8F3A07-44AE-49C0-A733-322ED8E1A954}" destId="{5FD9B028-0B13-4039-A3D6-1643DCE15355}" srcOrd="0" destOrd="0" presId="urn:microsoft.com/office/officeart/2016/7/layout/RepeatingBendingProcessNew"/>
    <dgm:cxn modelId="{8D5E7EDB-6A0B-44C2-94C5-B2082784C8DB}" type="presOf" srcId="{F304E243-8590-47BD-8D8A-F560A01694AD}" destId="{151314F9-57BD-4D73-8658-E80BF47E700F}" srcOrd="1" destOrd="0" presId="urn:microsoft.com/office/officeart/2016/7/layout/RepeatingBendingProcessNew"/>
    <dgm:cxn modelId="{ACD5C3DC-DE7A-4BA4-A54D-598AD8EB2C97}" type="presOf" srcId="{15E49C69-B32A-4A76-A691-C80AB1602734}" destId="{225F9E53-65CF-4AAB-ADB0-CE29B00DE7AE}" srcOrd="0" destOrd="0" presId="urn:microsoft.com/office/officeart/2016/7/layout/RepeatingBendingProcessNew"/>
    <dgm:cxn modelId="{58CE52F0-6FF5-467B-B4A9-C56F1C3B86AF}" type="presOf" srcId="{86FA7D2B-3E79-4DE7-BD73-D7AF78D6C7FA}" destId="{E43531E3-903F-43FE-973C-D5173F48154D}" srcOrd="0" destOrd="0" presId="urn:microsoft.com/office/officeart/2016/7/layout/RepeatingBendingProcessNew"/>
    <dgm:cxn modelId="{1EA212F2-D200-4317-9898-D5C06DA13F3D}" type="presOf" srcId="{9766CA8A-1ACE-402D-8887-BED43F9FA0B8}" destId="{57D85A67-E3EC-43DA-8C46-B3337B3F32EE}" srcOrd="0" destOrd="0" presId="urn:microsoft.com/office/officeart/2016/7/layout/RepeatingBendingProcessNew"/>
    <dgm:cxn modelId="{1FDE6DF4-EA50-4986-9CB2-65D0D85AFAFA}" type="presOf" srcId="{CB79B133-24FE-4433-A4DC-11D7F2038DBB}" destId="{D6F0631D-4556-4DA7-9649-56A4528A9321}" srcOrd="0" destOrd="0" presId="urn:microsoft.com/office/officeart/2016/7/layout/RepeatingBendingProcessNew"/>
    <dgm:cxn modelId="{F386D9F5-D934-44B7-80E8-CCFACFDCAC90}" srcId="{6E28DCC2-A19F-4618-BE47-1BADB6AFFFFB}" destId="{D3056335-518D-4005-B170-D19D43E88D61}" srcOrd="2" destOrd="0" parTransId="{AE8DFDF9-73F4-4E6B-88DB-90A3F24F9CD4}" sibTransId="{F304E243-8590-47BD-8D8A-F560A01694AD}"/>
    <dgm:cxn modelId="{2262ED5B-1992-461E-8FDF-BBD737D4E68F}" type="presParOf" srcId="{04832395-E5DC-4C48-B2EE-8A1EBF12BBAF}" destId="{2BAC8DAA-6C41-456B-85D5-18D699F04314}" srcOrd="0" destOrd="0" presId="urn:microsoft.com/office/officeart/2016/7/layout/RepeatingBendingProcessNew"/>
    <dgm:cxn modelId="{3E2DEE61-3606-46DA-AB59-1A5427861FE2}" type="presParOf" srcId="{04832395-E5DC-4C48-B2EE-8A1EBF12BBAF}" destId="{15032F90-D50E-40FA-8672-1E377E58E434}" srcOrd="1" destOrd="0" presId="urn:microsoft.com/office/officeart/2016/7/layout/RepeatingBendingProcessNew"/>
    <dgm:cxn modelId="{ECA7BF9B-61CF-498F-AA97-589A6E3DF24F}" type="presParOf" srcId="{15032F90-D50E-40FA-8672-1E377E58E434}" destId="{EFB3E4C9-53C5-4CF1-A98E-0DD81CCD0C82}" srcOrd="0" destOrd="0" presId="urn:microsoft.com/office/officeart/2016/7/layout/RepeatingBendingProcessNew"/>
    <dgm:cxn modelId="{B01D677E-CD12-4928-AD49-CACF4DDFC8C6}" type="presParOf" srcId="{04832395-E5DC-4C48-B2EE-8A1EBF12BBAF}" destId="{5FD9B028-0B13-4039-A3D6-1643DCE15355}" srcOrd="2" destOrd="0" presId="urn:microsoft.com/office/officeart/2016/7/layout/RepeatingBendingProcessNew"/>
    <dgm:cxn modelId="{B408C928-4D27-4707-876C-1BDFA1F6E7B3}" type="presParOf" srcId="{04832395-E5DC-4C48-B2EE-8A1EBF12BBAF}" destId="{EF084604-C5CB-4239-9D40-66F2F1F6E42F}" srcOrd="3" destOrd="0" presId="urn:microsoft.com/office/officeart/2016/7/layout/RepeatingBendingProcessNew"/>
    <dgm:cxn modelId="{EE5434C4-EDE8-44A3-A1A3-E753497E4C39}" type="presParOf" srcId="{EF084604-C5CB-4239-9D40-66F2F1F6E42F}" destId="{4FA75CFB-972B-4A54-B2EE-E2ED596DF9E1}" srcOrd="0" destOrd="0" presId="urn:microsoft.com/office/officeart/2016/7/layout/RepeatingBendingProcessNew"/>
    <dgm:cxn modelId="{60F85E90-6024-4003-B858-AC5DDB6AF914}" type="presParOf" srcId="{04832395-E5DC-4C48-B2EE-8A1EBF12BBAF}" destId="{3D4EACB9-5CD1-4B67-967E-20837B529605}" srcOrd="4" destOrd="0" presId="urn:microsoft.com/office/officeart/2016/7/layout/RepeatingBendingProcessNew"/>
    <dgm:cxn modelId="{5C2AAD29-BF64-40C0-9721-BB7CAAD2CB83}" type="presParOf" srcId="{04832395-E5DC-4C48-B2EE-8A1EBF12BBAF}" destId="{D441D671-2AE6-4823-AD71-B6D01C5D72B3}" srcOrd="5" destOrd="0" presId="urn:microsoft.com/office/officeart/2016/7/layout/RepeatingBendingProcessNew"/>
    <dgm:cxn modelId="{2CBBD1F1-2CBB-4617-B96C-F774799E1233}" type="presParOf" srcId="{D441D671-2AE6-4823-AD71-B6D01C5D72B3}" destId="{151314F9-57BD-4D73-8658-E80BF47E700F}" srcOrd="0" destOrd="0" presId="urn:microsoft.com/office/officeart/2016/7/layout/RepeatingBendingProcessNew"/>
    <dgm:cxn modelId="{DB4784D6-41E6-4D60-B687-6F88ED28A7DF}" type="presParOf" srcId="{04832395-E5DC-4C48-B2EE-8A1EBF12BBAF}" destId="{D6F0631D-4556-4DA7-9649-56A4528A9321}" srcOrd="6" destOrd="0" presId="urn:microsoft.com/office/officeart/2016/7/layout/RepeatingBendingProcessNew"/>
    <dgm:cxn modelId="{503AF3F2-53B2-40A1-A61D-C62246DAD744}" type="presParOf" srcId="{04832395-E5DC-4C48-B2EE-8A1EBF12BBAF}" destId="{E43531E3-903F-43FE-973C-D5173F48154D}" srcOrd="7" destOrd="0" presId="urn:microsoft.com/office/officeart/2016/7/layout/RepeatingBendingProcessNew"/>
    <dgm:cxn modelId="{51FD47F7-1412-4AB6-B6A2-A25E6EA70AA9}" type="presParOf" srcId="{E43531E3-903F-43FE-973C-D5173F48154D}" destId="{7ECAF39B-99A2-4F16-8E47-1E113EBA8E42}" srcOrd="0" destOrd="0" presId="urn:microsoft.com/office/officeart/2016/7/layout/RepeatingBendingProcessNew"/>
    <dgm:cxn modelId="{C53202B1-373D-4079-9725-A0BC10BD6629}" type="presParOf" srcId="{04832395-E5DC-4C48-B2EE-8A1EBF12BBAF}" destId="{225F9E53-65CF-4AAB-ADB0-CE29B00DE7AE}" srcOrd="8" destOrd="0" presId="urn:microsoft.com/office/officeart/2016/7/layout/RepeatingBendingProcessNew"/>
    <dgm:cxn modelId="{FAC70EE2-E980-4F9B-89CB-43C700DC1584}" type="presParOf" srcId="{04832395-E5DC-4C48-B2EE-8A1EBF12BBAF}" destId="{57D85A67-E3EC-43DA-8C46-B3337B3F32EE}" srcOrd="9" destOrd="0" presId="urn:microsoft.com/office/officeart/2016/7/layout/RepeatingBendingProcessNew"/>
    <dgm:cxn modelId="{9237CECA-2AF2-436B-8F36-3FA71ADD8533}" type="presParOf" srcId="{57D85A67-E3EC-43DA-8C46-B3337B3F32EE}" destId="{083BE37A-EC14-4625-85FC-1B973AB02E96}" srcOrd="0" destOrd="0" presId="urn:microsoft.com/office/officeart/2016/7/layout/RepeatingBendingProcessNew"/>
    <dgm:cxn modelId="{DBD94483-6D06-4386-B1C7-0F4E68ED15A3}" type="presParOf" srcId="{04832395-E5DC-4C48-B2EE-8A1EBF12BBAF}" destId="{B2A44142-D4AE-4BDE-BCB0-E7F66688666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28DCC2-A19F-4618-BE47-1BADB6AFFFF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15E49C69-B32A-4A76-A691-C80AB1602734}">
      <dgm:prSet custT="1"/>
      <dgm:spPr>
        <a:solidFill>
          <a:schemeClr val="bg1">
            <a:lumMod val="95000"/>
          </a:schemeClr>
        </a:solidFill>
        <a:ln>
          <a:solidFill>
            <a:schemeClr val="accent1">
              <a:lumMod val="40000"/>
              <a:lumOff val="60000"/>
            </a:schemeClr>
          </a:solidFill>
        </a:ln>
      </dgm:spPr>
      <dgm:t>
        <a:bodyPr/>
        <a:lstStyle/>
        <a:p>
          <a:pPr marL="0" lvl="0" indent="0" algn="l" defTabSz="1111250">
            <a:spcBef>
              <a:spcPct val="0"/>
            </a:spcBef>
            <a:spcAft>
              <a:spcPct val="35000"/>
            </a:spcAft>
            <a:buNone/>
          </a:pPr>
          <a:r>
            <a:rPr lang="en-US" sz="2800" b="1" dirty="0">
              <a:solidFill>
                <a:schemeClr val="tx1"/>
              </a:solidFill>
              <a:latin typeface="Calibri" panose="020F0502020204030204" pitchFamily="34" charset="0"/>
              <a:ea typeface="+mn-ea"/>
              <a:cs typeface="Calibri" panose="020F0502020204030204" pitchFamily="34" charset="0"/>
            </a:rPr>
            <a:t>4. From t</a:t>
          </a:r>
          <a:r>
            <a:rPr lang="en-US" sz="2800" b="1" dirty="0">
              <a:solidFill>
                <a:schemeClr val="tx1"/>
              </a:solidFill>
              <a:latin typeface="Calibri" panose="020F0502020204030204" pitchFamily="34" charset="0"/>
              <a:cs typeface="Calibri" panose="020F0502020204030204" pitchFamily="34" charset="0"/>
            </a:rPr>
            <a:t>he Open Dialogue box, locate the file</a:t>
          </a:r>
        </a:p>
        <a:p>
          <a:pPr marL="0" lvl="0" indent="0" algn="l" defTabSz="1111250">
            <a:spcBef>
              <a:spcPct val="0"/>
            </a:spcBef>
            <a:spcAft>
              <a:spcPct val="35000"/>
            </a:spcAft>
            <a:buNone/>
          </a:pPr>
          <a:r>
            <a:rPr lang="en-US" sz="2800" b="1" dirty="0">
              <a:solidFill>
                <a:schemeClr val="tx1"/>
              </a:solidFill>
              <a:latin typeface="Calibri" panose="020F0502020204030204" pitchFamily="34" charset="0"/>
              <a:ea typeface="+mn-ea"/>
              <a:cs typeface="Calibri" panose="020F0502020204030204" pitchFamily="34" charset="0"/>
            </a:rPr>
            <a:t>5. Double-click on the file or click on the file and then click Open</a:t>
          </a:r>
        </a:p>
      </dgm:t>
    </dgm:pt>
    <dgm:pt modelId="{9766CA8A-1ACE-402D-8887-BED43F9FA0B8}" type="sibTrans" cxnId="{302755BF-4037-493E-882C-3E9C95710D0D}">
      <dgm:prSet/>
      <dgm:spPr/>
      <dgm:t>
        <a:bodyPr spcFirstLastPara="0" vert="horz" wrap="square" lIns="12700" tIns="0" rIns="12700" bIns="0" numCol="1" spcCol="1270" anchor="ctr" anchorCtr="0"/>
        <a:lstStyle/>
        <a:p>
          <a:pPr marL="0" lvl="0" indent="0" defTabSz="222250">
            <a:spcBef>
              <a:spcPct val="0"/>
            </a:spcBef>
            <a:spcAft>
              <a:spcPct val="35000"/>
            </a:spcAft>
            <a:buNone/>
          </a:pPr>
          <a:endParaRPr lang="en-US" kern="1200">
            <a:latin typeface="The Hand"/>
            <a:ea typeface="+mn-ea"/>
            <a:cs typeface="+mn-cs"/>
          </a:endParaRPr>
        </a:p>
      </dgm:t>
    </dgm:pt>
    <dgm:pt modelId="{E91947BC-39D6-46DF-9364-325D358745B7}" type="parTrans" cxnId="{302755BF-4037-493E-882C-3E9C95710D0D}">
      <dgm:prSet/>
      <dgm:spPr/>
      <dgm:t>
        <a:bodyPr/>
        <a:lstStyle/>
        <a:p>
          <a:endParaRPr lang="en-US"/>
        </a:p>
      </dgm:t>
    </dgm:pt>
    <dgm:pt modelId="{ACB29DC0-D9FB-499F-82DA-31EB1556E0AE}" type="pres">
      <dgm:prSet presAssocID="{6E28DCC2-A19F-4618-BE47-1BADB6AFFFFB}" presName="diagram" presStyleCnt="0">
        <dgm:presLayoutVars>
          <dgm:dir/>
          <dgm:resizeHandles val="exact"/>
        </dgm:presLayoutVars>
      </dgm:prSet>
      <dgm:spPr/>
    </dgm:pt>
    <dgm:pt modelId="{114F8F91-853E-40C8-ACA3-336903407E68}" type="pres">
      <dgm:prSet presAssocID="{15E49C69-B32A-4A76-A691-C80AB1602734}" presName="node" presStyleLbl="node1" presStyleIdx="0" presStyleCnt="1" custScaleX="100000" custScaleY="135679">
        <dgm:presLayoutVars>
          <dgm:bulletEnabled val="1"/>
        </dgm:presLayoutVars>
      </dgm:prSet>
      <dgm:spPr/>
    </dgm:pt>
  </dgm:ptLst>
  <dgm:cxnLst>
    <dgm:cxn modelId="{9C8F2D2F-06BD-4F2A-B0DC-895104D0C415}" type="presOf" srcId="{15E49C69-B32A-4A76-A691-C80AB1602734}" destId="{114F8F91-853E-40C8-ACA3-336903407E68}" srcOrd="0" destOrd="0" presId="urn:microsoft.com/office/officeart/2005/8/layout/default"/>
    <dgm:cxn modelId="{C64B7A72-CB20-4665-8029-92F537096989}" type="presOf" srcId="{6E28DCC2-A19F-4618-BE47-1BADB6AFFFFB}" destId="{ACB29DC0-D9FB-499F-82DA-31EB1556E0AE}" srcOrd="0" destOrd="0" presId="urn:microsoft.com/office/officeart/2005/8/layout/default"/>
    <dgm:cxn modelId="{302755BF-4037-493E-882C-3E9C95710D0D}" srcId="{6E28DCC2-A19F-4618-BE47-1BADB6AFFFFB}" destId="{15E49C69-B32A-4A76-A691-C80AB1602734}" srcOrd="0" destOrd="0" parTransId="{E91947BC-39D6-46DF-9364-325D358745B7}" sibTransId="{9766CA8A-1ACE-402D-8887-BED43F9FA0B8}"/>
    <dgm:cxn modelId="{D4BBDF5A-2088-4DE9-899C-9AC4950B225B}" type="presParOf" srcId="{ACB29DC0-D9FB-499F-82DA-31EB1556E0AE}" destId="{114F8F91-853E-40C8-ACA3-336903407E68}"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400" b="1" dirty="0">
              <a:solidFill>
                <a:schemeClr val="tx1"/>
              </a:solidFill>
              <a:latin typeface="Calibri" panose="020F0502020204030204" pitchFamily="34" charset="0"/>
              <a:cs typeface="Calibri" panose="020F0502020204030204" pitchFamily="34" charset="0"/>
            </a:rPr>
            <a:t>1. Clicking </a:t>
          </a:r>
          <a:r>
            <a:rPr lang="en-US" sz="2400" b="1" i="1" dirty="0">
              <a:solidFill>
                <a:schemeClr val="tx1"/>
              </a:solidFill>
              <a:latin typeface="Calibri" panose="020F0502020204030204" pitchFamily="34" charset="0"/>
              <a:cs typeface="Calibri" panose="020F0502020204030204" pitchFamily="34" charset="0"/>
            </a:rPr>
            <a:t>Save</a:t>
          </a:r>
          <a:r>
            <a:rPr lang="en-US" sz="2400" b="1" dirty="0">
              <a:solidFill>
                <a:schemeClr val="tx1"/>
              </a:solidFill>
              <a:latin typeface="Calibri" panose="020F0502020204030204" pitchFamily="34" charset="0"/>
              <a:cs typeface="Calibri" panose="020F0502020204030204" pitchFamily="34" charset="0"/>
            </a:rPr>
            <a:t> will enable you to save the file under its current name and keep it saved at its current location</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D3056335-518D-4005-B170-D19D43E88D61}">
      <dgm:prSet custT="1"/>
      <dgm:spPr/>
      <dgm:t>
        <a:bodyPr/>
        <a:lstStyle/>
        <a:p>
          <a:pPr marL="0" lvl="0" indent="0" algn="l" defTabSz="1111250">
            <a:lnSpc>
              <a:spcPct val="90000"/>
            </a:lnSpc>
            <a:spcBef>
              <a:spcPct val="0"/>
            </a:spcBef>
            <a:spcAft>
              <a:spcPct val="35000"/>
            </a:spcAft>
            <a:buNone/>
          </a:pPr>
          <a:r>
            <a:rPr lang="en-US" sz="1800" b="1" kern="1200" dirty="0">
              <a:solidFill>
                <a:schemeClr val="tx1"/>
              </a:solidFill>
              <a:latin typeface="Calibri" panose="020F0502020204030204" pitchFamily="34" charset="0"/>
              <a:ea typeface="+mn-ea"/>
              <a:cs typeface="Calibri" panose="020F0502020204030204" pitchFamily="34" charset="0"/>
            </a:rPr>
            <a:t>2. </a:t>
          </a:r>
          <a:r>
            <a:rPr lang="en-US" sz="1800" b="1" kern="1200" dirty="0">
              <a:solidFill>
                <a:srgbClr val="000000"/>
              </a:solidFill>
              <a:latin typeface="Calibri" panose="020F0502020204030204" pitchFamily="34" charset="0"/>
              <a:ea typeface="+mn-ea"/>
              <a:cs typeface="Calibri" panose="020F0502020204030204" pitchFamily="34" charset="0"/>
            </a:rPr>
            <a:t>When you click </a:t>
          </a:r>
          <a:r>
            <a:rPr lang="en-US" sz="1800" b="1" kern="1200" dirty="0">
              <a:solidFill>
                <a:schemeClr val="tx1"/>
              </a:solidFill>
              <a:latin typeface="Calibri" panose="020F0502020204030204" pitchFamily="34" charset="0"/>
              <a:ea typeface="+mn-ea"/>
              <a:cs typeface="Calibri" panose="020F0502020204030204" pitchFamily="34" charset="0"/>
            </a:rPr>
            <a:t>Save</a:t>
          </a:r>
          <a:r>
            <a:rPr lang="en-US" sz="1800" b="1" i="1" kern="1200" dirty="0">
              <a:solidFill>
                <a:srgbClr val="000000"/>
              </a:solidFill>
              <a:latin typeface="Calibri" panose="020F0502020204030204" pitchFamily="34" charset="0"/>
              <a:ea typeface="+mn-ea"/>
              <a:cs typeface="Calibri" panose="020F0502020204030204" pitchFamily="34" charset="0"/>
            </a:rPr>
            <a:t>, </a:t>
          </a:r>
          <a:r>
            <a:rPr lang="en-US" sz="1800" b="1" i="0" kern="1200" dirty="0">
              <a:solidFill>
                <a:srgbClr val="000000"/>
              </a:solidFill>
              <a:latin typeface="Calibri" panose="020F0502020204030204" pitchFamily="34" charset="0"/>
              <a:ea typeface="+mn-ea"/>
              <a:cs typeface="Calibri" panose="020F0502020204030204" pitchFamily="34" charset="0"/>
            </a:rPr>
            <a:t>and</a:t>
          </a:r>
          <a:r>
            <a:rPr lang="en-US" sz="1800" b="1" i="1" kern="1200" dirty="0">
              <a:solidFill>
                <a:srgbClr val="000000"/>
              </a:solidFill>
              <a:latin typeface="Calibri" panose="020F0502020204030204" pitchFamily="34" charset="0"/>
              <a:ea typeface="+mn-ea"/>
              <a:cs typeface="Calibri" panose="020F0502020204030204" pitchFamily="34" charset="0"/>
            </a:rPr>
            <a:t> another file of the same name exists, </a:t>
          </a:r>
          <a:r>
            <a:rPr lang="en-US" sz="1800" b="1" kern="1200" dirty="0">
              <a:solidFill>
                <a:srgbClr val="000000"/>
              </a:solidFill>
              <a:latin typeface="Calibri" panose="020F0502020204030204" pitchFamily="34" charset="0"/>
              <a:ea typeface="+mn-ea"/>
              <a:cs typeface="Calibri" panose="020F0502020204030204" pitchFamily="34" charset="0"/>
            </a:rPr>
            <a:t>PowerPoint will prompt you to either enter a new file name or to replace the existing copy with the new version you are currently saving</a:t>
          </a:r>
        </a:p>
      </dgm:t>
    </dgm:pt>
    <dgm:pt modelId="{AE8DFDF9-73F4-4E6B-88DB-90A3F24F9CD4}" type="parTrans" cxnId="{F386D9F5-D934-44B7-80E8-CCFACFDCAC90}">
      <dgm:prSet/>
      <dgm:spPr/>
      <dgm:t>
        <a:bodyPr/>
        <a:lstStyle/>
        <a:p>
          <a:endParaRPr lang="en-US"/>
        </a:p>
      </dgm:t>
    </dgm:pt>
    <dgm:pt modelId="{F304E243-8590-47BD-8D8A-F560A01694AD}" type="sibTrans" cxnId="{F386D9F5-D934-44B7-80E8-CCFACFDCAC90}">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CB79B133-24FE-4433-A4DC-11D7F2038DBB}">
      <dgm:prSet custT="1"/>
      <dgm:spPr/>
      <dgm: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gm:t>
    </dgm:pt>
    <dgm:pt modelId="{B6B2CBE8-A7AA-4533-8AF8-EBBF537CB416}" type="parTrans" cxnId="{E5548B90-DD4F-4FC6-8098-7134526C6434}">
      <dgm:prSet/>
      <dgm:spPr/>
      <dgm:t>
        <a:bodyPr/>
        <a:lstStyle/>
        <a:p>
          <a:endParaRPr lang="en-US"/>
        </a:p>
      </dgm:t>
    </dgm:pt>
    <dgm:pt modelId="{86FA7D2B-3E79-4DE7-BD73-D7AF78D6C7FA}" type="sibTrans" cxnId="{E5548B90-DD4F-4FC6-8098-7134526C643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17B0C614-80C3-4010-AFFA-7BA77162507D}">
      <dgm:prSet custT="1"/>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67D06C17-22F2-4F2A-993E-B79EC5F15515}" type="parTrans" cxnId="{B0C6B5CC-ED4D-49BD-BA11-289954482F6C}">
      <dgm:prSet/>
      <dgm:spPr/>
      <dgm:t>
        <a:bodyPr/>
        <a:lstStyle/>
        <a:p>
          <a:endParaRPr lang="en-US"/>
        </a:p>
      </dgm:t>
    </dgm:pt>
    <dgm:pt modelId="{154246BE-A33D-490C-9B65-A564D2CF4F4D}" type="sibTrans" cxnId="{B0C6B5CC-ED4D-49BD-BA11-289954482F6C}">
      <dgm:prSet/>
      <dgm:spPr/>
      <dgm:t>
        <a:bodyPr/>
        <a:lstStyle/>
        <a:p>
          <a:endParaRPr lang="en-US"/>
        </a:p>
      </dgm:t>
    </dgm:pt>
    <dgm:pt modelId="{15E49C69-B32A-4A76-A691-C80AB1602734}">
      <dgm:prSet custT="1"/>
      <dgm:spPr/>
      <dgm: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3. </a:t>
          </a:r>
          <a:r>
            <a:rPr lang="en-US" sz="2400" b="1" kern="1200" dirty="0">
              <a:solidFill>
                <a:schemeClr val="tx1"/>
              </a:solidFill>
              <a:latin typeface="Calibri" panose="020F0502020204030204" pitchFamily="34" charset="0"/>
              <a:ea typeface="+mn-ea"/>
              <a:cs typeface="Calibri" panose="020F0502020204030204" pitchFamily="34" charset="0"/>
            </a:rPr>
            <a:t>If you want to save the file under a new name, and to a new location, you must choose </a:t>
          </a:r>
          <a:r>
            <a:rPr lang="en-US" sz="2400" b="1" i="1" kern="1200" dirty="0">
              <a:solidFill>
                <a:schemeClr val="tx1"/>
              </a:solidFill>
              <a:latin typeface="Calibri" panose="020F0502020204030204" pitchFamily="34" charset="0"/>
              <a:ea typeface="+mn-ea"/>
              <a:cs typeface="Calibri" panose="020F0502020204030204" pitchFamily="34" charset="0"/>
            </a:rPr>
            <a:t>File &gt; Save As</a:t>
          </a:r>
        </a:p>
      </dgm:t>
    </dgm:pt>
    <dgm:pt modelId="{E91947BC-39D6-46DF-9364-325D358745B7}" type="parTrans" cxnId="{302755BF-4037-493E-882C-3E9C95710D0D}">
      <dgm:prSet/>
      <dgm:spPr/>
      <dgm:t>
        <a:bodyPr/>
        <a:lstStyle/>
        <a:p>
          <a:endParaRPr lang="en-US"/>
        </a:p>
      </dgm:t>
    </dgm:pt>
    <dgm:pt modelId="{9766CA8A-1ACE-402D-8887-BED43F9FA0B8}" type="sibTrans" cxnId="{302755BF-4037-493E-882C-3E9C95710D0D}">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8F3A07-44AE-49C0-A733-322ED8E1A954}">
      <dgm:prSet custT="1"/>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BF919183-21BD-40FA-BDA7-DD9278A24EC8}" type="sibTrans" cxnId="{AADD3449-A0DA-4F75-8B8D-60C82B0B28CA}">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E929057D-182E-4DFE-BECB-B92D11652CDC}" type="parTrans" cxnId="{AADD3449-A0DA-4F75-8B8D-60C82B0B28CA}">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6" custScaleX="136504" custLinFactNeighborX="-30226" custLinFactNeighborY="9845">
        <dgm:presLayoutVars>
          <dgm:bulletEnabled val="1"/>
        </dgm:presLayoutVars>
      </dgm:prSet>
      <dgm:spPr/>
    </dgm:pt>
    <dgm:pt modelId="{15032F90-D50E-40FA-8672-1E377E58E434}" type="pres">
      <dgm:prSet presAssocID="{0454C4A2-7E46-44F8-A2FB-1257986F98A6}" presName="sibTrans" presStyleLbl="sibTrans1D1" presStyleIdx="0" presStyleCnt="5"/>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5"/>
      <dgm:spPr/>
    </dgm:pt>
    <dgm:pt modelId="{5FD9B028-0B13-4039-A3D6-1643DCE15355}" type="pres">
      <dgm:prSet presAssocID="{4F8F3A07-44AE-49C0-A733-322ED8E1A954}" presName="node" presStyleLbl="node1" presStyleIdx="1" presStyleCnt="6" custScaleX="20777" custScaleY="17477" custLinFactNeighborX="-10085" custLinFactNeighborY="43929">
        <dgm:presLayoutVars>
          <dgm:bulletEnabled val="1"/>
        </dgm:presLayoutVars>
      </dgm:prSet>
      <dgm:spPr/>
    </dgm:pt>
    <dgm:pt modelId="{EF084604-C5CB-4239-9D40-66F2F1F6E42F}" type="pres">
      <dgm:prSet presAssocID="{BF919183-21BD-40FA-BDA7-DD9278A24EC8}" presName="sibTrans" presStyleLbl="sibTrans1D1" presStyleIdx="1" presStyleCnt="5"/>
      <dgm:spPr>
        <a:xfrm>
          <a:off x="1858761" y="1469278"/>
          <a:ext cx="3010000" cy="532245"/>
        </a:xfrm>
        <a:custGeom>
          <a:avLst/>
          <a:gdLst/>
          <a:ahLst/>
          <a:cxnLst/>
          <a:rect l="0" t="0" r="0" b="0"/>
          <a:pathLst>
            <a:path>
              <a:moveTo>
                <a:pt x="3010000" y="0"/>
              </a:moveTo>
              <a:lnTo>
                <a:pt x="3010000" y="283222"/>
              </a:lnTo>
              <a:lnTo>
                <a:pt x="0" y="283222"/>
              </a:lnTo>
              <a:lnTo>
                <a:pt x="0" y="532245"/>
              </a:lnTo>
            </a:path>
          </a:pathLst>
        </a:custGeom>
      </dgm:spPr>
    </dgm:pt>
    <dgm:pt modelId="{4FA75CFB-972B-4A54-B2EE-E2ED596DF9E1}" type="pres">
      <dgm:prSet presAssocID="{BF919183-21BD-40FA-BDA7-DD9278A24EC8}" presName="connectorText" presStyleLbl="sibTrans1D1" presStyleIdx="1" presStyleCnt="5"/>
      <dgm:spPr/>
    </dgm:pt>
    <dgm:pt modelId="{3D4EACB9-5CD1-4B67-967E-20837B529605}" type="pres">
      <dgm:prSet presAssocID="{D3056335-518D-4005-B170-D19D43E88D61}" presName="node" presStyleLbl="node1" presStyleIdx="2" presStyleCnt="6" custScaleX="136765" custLinFactNeighborX="-28966" custLinFactNeighborY="5391">
        <dgm:presLayoutVars>
          <dgm:bulletEnabled val="1"/>
        </dgm:presLayoutVars>
      </dgm:prSet>
      <dgm:spPr/>
    </dgm:pt>
    <dgm:pt modelId="{D441D671-2AE6-4823-AD71-B6D01C5D72B3}" type="pres">
      <dgm:prSet presAssocID="{F304E243-8590-47BD-8D8A-F560A01694AD}" presName="sibTrans" presStyleLbl="sibTrans1D1" presStyleIdx="2" presStyleCnt="5"/>
      <dgm:spPr>
        <a:xfrm>
          <a:off x="3080538" y="2722350"/>
          <a:ext cx="532245" cy="91440"/>
        </a:xfrm>
        <a:custGeom>
          <a:avLst/>
          <a:gdLst/>
          <a:ahLst/>
          <a:cxnLst/>
          <a:rect l="0" t="0" r="0" b="0"/>
          <a:pathLst>
            <a:path>
              <a:moveTo>
                <a:pt x="0" y="45720"/>
              </a:moveTo>
              <a:lnTo>
                <a:pt x="532245" y="45720"/>
              </a:lnTo>
            </a:path>
          </a:pathLst>
        </a:custGeom>
      </dgm:spPr>
    </dgm:pt>
    <dgm:pt modelId="{151314F9-57BD-4D73-8658-E80BF47E700F}" type="pres">
      <dgm:prSet presAssocID="{F304E243-8590-47BD-8D8A-F560A01694AD}" presName="connectorText" presStyleLbl="sibTrans1D1" presStyleIdx="2" presStyleCnt="5"/>
      <dgm:spPr/>
    </dgm:pt>
    <dgm:pt modelId="{D6F0631D-4556-4DA7-9649-56A4528A9321}" type="pres">
      <dgm:prSet presAssocID="{CB79B133-24FE-4433-A4DC-11D7F2038DBB}" presName="node" presStyleLbl="node1" presStyleIdx="3" presStyleCnt="6" custFlipHor="1" custScaleX="2675" custScaleY="32638" custLinFactNeighborX="-9284" custLinFactNeighborY="32684">
        <dgm:presLayoutVars>
          <dgm:bulletEnabled val="1"/>
        </dgm:presLayoutVars>
      </dgm:prSet>
      <dgm:spPr/>
    </dgm:pt>
    <dgm:pt modelId="{E43531E3-903F-43FE-973C-D5173F48154D}" type="pres">
      <dgm:prSet presAssocID="{86FA7D2B-3E79-4DE7-BD73-D7AF78D6C7FA}" presName="sibTrans" presStyleLbl="sibTrans1D1" presStyleIdx="3" presStyleCnt="5"/>
      <dgm:spPr>
        <a:xfrm>
          <a:off x="1965567" y="3500416"/>
          <a:ext cx="2903194" cy="535031"/>
        </a:xfrm>
        <a:custGeom>
          <a:avLst/>
          <a:gdLst/>
          <a:ahLst/>
          <a:cxnLst/>
          <a:rect l="0" t="0" r="0" b="0"/>
          <a:pathLst>
            <a:path>
              <a:moveTo>
                <a:pt x="2903194" y="0"/>
              </a:moveTo>
              <a:lnTo>
                <a:pt x="2903194" y="284615"/>
              </a:lnTo>
              <a:lnTo>
                <a:pt x="0" y="284615"/>
              </a:lnTo>
              <a:lnTo>
                <a:pt x="0" y="535031"/>
              </a:lnTo>
            </a:path>
          </a:pathLst>
        </a:custGeom>
      </dgm:spPr>
    </dgm:pt>
    <dgm:pt modelId="{7ECAF39B-99A2-4F16-8E47-1E113EBA8E42}" type="pres">
      <dgm:prSet presAssocID="{86FA7D2B-3E79-4DE7-BD73-D7AF78D6C7FA}" presName="connectorText" presStyleLbl="sibTrans1D1" presStyleIdx="3" presStyleCnt="5"/>
      <dgm:spPr/>
    </dgm:pt>
    <dgm:pt modelId="{225F9E53-65CF-4AAB-ADB0-CE29B00DE7AE}" type="pres">
      <dgm:prSet presAssocID="{15E49C69-B32A-4A76-A691-C80AB1602734}" presName="node" presStyleLbl="node1" presStyleIdx="4" presStyleCnt="6" custScaleX="136823" custLinFactNeighborX="-25857" custLinFactNeighborY="-560">
        <dgm:presLayoutVars>
          <dgm:bulletEnabled val="1"/>
        </dgm:presLayoutVars>
      </dgm:prSet>
      <dgm:spPr/>
    </dgm:pt>
    <dgm:pt modelId="{57D85A67-E3EC-43DA-8C46-B3337B3F32EE}" type="pres">
      <dgm:prSet presAssocID="{9766CA8A-1ACE-402D-8887-BED43F9FA0B8}" presName="sibTrans" presStyleLbl="sibTrans1D1" presStyleIdx="4" presStyleCnt="5"/>
      <dgm:spPr>
        <a:xfrm>
          <a:off x="3851829" y="5495680"/>
          <a:ext cx="619518" cy="91440"/>
        </a:xfrm>
        <a:custGeom>
          <a:avLst/>
          <a:gdLst/>
          <a:ahLst/>
          <a:cxnLst/>
          <a:rect l="0" t="0" r="0" b="0"/>
          <a:pathLst>
            <a:path>
              <a:moveTo>
                <a:pt x="0" y="45720"/>
              </a:moveTo>
              <a:lnTo>
                <a:pt x="619518" y="45720"/>
              </a:lnTo>
            </a:path>
          </a:pathLst>
        </a:custGeom>
      </dgm:spPr>
    </dgm:pt>
    <dgm:pt modelId="{083BE37A-EC14-4625-85FC-1B973AB02E96}" type="pres">
      <dgm:prSet presAssocID="{9766CA8A-1ACE-402D-8887-BED43F9FA0B8}" presName="connectorText" presStyleLbl="sibTrans1D1" presStyleIdx="4" presStyleCnt="5"/>
      <dgm:spPr/>
    </dgm:pt>
    <dgm:pt modelId="{B2A44142-D4AE-4BDE-BCB0-E7F66688666A}" type="pres">
      <dgm:prSet presAssocID="{17B0C614-80C3-4010-AFFA-7BA77162507D}" presName="node" presStyleLbl="node1" presStyleIdx="5" presStyleCnt="6" custScaleX="4206" custScaleY="44082">
        <dgm:presLayoutVars>
          <dgm:bulletEnabled val="1"/>
        </dgm:presLayoutVars>
      </dgm:prSet>
      <dgm:spPr/>
    </dgm:pt>
  </dgm:ptLst>
  <dgm:cxnLst>
    <dgm:cxn modelId="{3B961B02-1E4E-4AC9-A38B-EF9BABFE0A78}" type="presOf" srcId="{F304E243-8590-47BD-8D8A-F560A01694AD}" destId="{D441D671-2AE6-4823-AD71-B6D01C5D72B3}" srcOrd="0" destOrd="0" presId="urn:microsoft.com/office/officeart/2016/7/layout/RepeatingBendingProcessNew"/>
    <dgm:cxn modelId="{F7FFE919-0B33-4C21-85DB-BDF071F8BE64}" type="presOf" srcId="{BF919183-21BD-40FA-BDA7-DD9278A24EC8}" destId="{4FA75CFB-972B-4A54-B2EE-E2ED596DF9E1}" srcOrd="1" destOrd="0" presId="urn:microsoft.com/office/officeart/2016/7/layout/RepeatingBendingProcessNew"/>
    <dgm:cxn modelId="{672FA026-56C2-4084-9272-5741D60CD142}" type="presOf" srcId="{9766CA8A-1ACE-402D-8887-BED43F9FA0B8}" destId="{083BE37A-EC14-4625-85FC-1B973AB02E96}" srcOrd="1" destOrd="0" presId="urn:microsoft.com/office/officeart/2016/7/layout/RepeatingBendingProcessNew"/>
    <dgm:cxn modelId="{5AA8FB35-86C1-4B8E-B717-8EDA2F64E5C4}" type="presOf" srcId="{86FA7D2B-3E79-4DE7-BD73-D7AF78D6C7FA}" destId="{7ECAF39B-99A2-4F16-8E47-1E113EBA8E42}" srcOrd="1" destOrd="0" presId="urn:microsoft.com/office/officeart/2016/7/layout/RepeatingBendingProcessNew"/>
    <dgm:cxn modelId="{476CA237-CE29-470F-95E0-ED2A02B0B56F}" type="presOf" srcId="{BF919183-21BD-40FA-BDA7-DD9278A24EC8}" destId="{EF084604-C5CB-4239-9D40-66F2F1F6E42F}" srcOrd="0" destOrd="0" presId="urn:microsoft.com/office/officeart/2016/7/layout/RepeatingBendingProcessNew"/>
    <dgm:cxn modelId="{18F9435C-456D-42A3-9CBB-379947332EA4}" type="presOf" srcId="{0454C4A2-7E46-44F8-A2FB-1257986F98A6}" destId="{15032F90-D50E-40FA-8672-1E377E58E434}" srcOrd="0" destOrd="0" presId="urn:microsoft.com/office/officeart/2016/7/layout/RepeatingBendingProcessNew"/>
    <dgm:cxn modelId="{15522962-C878-47D3-AB42-34D2AFDA1C18}" type="presOf" srcId="{0454C4A2-7E46-44F8-A2FB-1257986F98A6}" destId="{EFB3E4C9-53C5-4CF1-A98E-0DD81CCD0C82}" srcOrd="1" destOrd="0" presId="urn:microsoft.com/office/officeart/2016/7/layout/RepeatingBendingProcessNew"/>
    <dgm:cxn modelId="{AADD3449-A0DA-4F75-8B8D-60C82B0B28CA}" srcId="{6E28DCC2-A19F-4618-BE47-1BADB6AFFFFB}" destId="{4F8F3A07-44AE-49C0-A733-322ED8E1A954}" srcOrd="1" destOrd="0" parTransId="{E929057D-182E-4DFE-BECB-B92D11652CDC}" sibTransId="{BF919183-21BD-40FA-BDA7-DD9278A24EC8}"/>
    <dgm:cxn modelId="{64500351-9138-4E26-A25C-881EE6117D02}" type="presOf" srcId="{D3056335-518D-4005-B170-D19D43E88D61}" destId="{3D4EACB9-5CD1-4B67-967E-20837B529605}" srcOrd="0" destOrd="0" presId="urn:microsoft.com/office/officeart/2016/7/layout/RepeatingBendingProcessNew"/>
    <dgm:cxn modelId="{BA8D8456-C130-495F-9A6F-B7A1F720D847}" type="presOf" srcId="{17B0C614-80C3-4010-AFFA-7BA77162507D}" destId="{B2A44142-D4AE-4BDE-BCB0-E7F66688666A}" srcOrd="0" destOrd="0" presId="urn:microsoft.com/office/officeart/2016/7/layout/RepeatingBendingProcessNew"/>
    <dgm:cxn modelId="{AFC6738B-B6F2-4EC0-B22B-517D38DD0087}" type="presOf" srcId="{060301F8-96A8-419E-B929-4651BA1E7013}" destId="{2BAC8DAA-6C41-456B-85D5-18D699F04314}" srcOrd="0" destOrd="0" presId="urn:microsoft.com/office/officeart/2016/7/layout/RepeatingBendingProcessNew"/>
    <dgm:cxn modelId="{E5548B90-DD4F-4FC6-8098-7134526C6434}" srcId="{6E28DCC2-A19F-4618-BE47-1BADB6AFFFFB}" destId="{CB79B133-24FE-4433-A4DC-11D7F2038DBB}" srcOrd="3" destOrd="0" parTransId="{B6B2CBE8-A7AA-4533-8AF8-EBBF537CB416}" sibTransId="{86FA7D2B-3E79-4DE7-BD73-D7AF78D6C7FA}"/>
    <dgm:cxn modelId="{988B1FB6-DB44-4BC4-965C-85EEBD425857}" srcId="{6E28DCC2-A19F-4618-BE47-1BADB6AFFFFB}" destId="{060301F8-96A8-419E-B929-4651BA1E7013}" srcOrd="0" destOrd="0" parTransId="{08F89008-3369-47CA-8B20-0AF4DD884959}" sibTransId="{0454C4A2-7E46-44F8-A2FB-1257986F98A6}"/>
    <dgm:cxn modelId="{302755BF-4037-493E-882C-3E9C95710D0D}" srcId="{6E28DCC2-A19F-4618-BE47-1BADB6AFFFFB}" destId="{15E49C69-B32A-4A76-A691-C80AB1602734}" srcOrd="4" destOrd="0" parTransId="{E91947BC-39D6-46DF-9364-325D358745B7}" sibTransId="{9766CA8A-1ACE-402D-8887-BED43F9FA0B8}"/>
    <dgm:cxn modelId="{3664A7CB-9C05-440A-91A0-30737ECEF4FD}" type="presOf" srcId="{6E28DCC2-A19F-4618-BE47-1BADB6AFFFFB}" destId="{04832395-E5DC-4C48-B2EE-8A1EBF12BBAF}" srcOrd="0" destOrd="0" presId="urn:microsoft.com/office/officeart/2016/7/layout/RepeatingBendingProcessNew"/>
    <dgm:cxn modelId="{B0C6B5CC-ED4D-49BD-BA11-289954482F6C}" srcId="{6E28DCC2-A19F-4618-BE47-1BADB6AFFFFB}" destId="{17B0C614-80C3-4010-AFFA-7BA77162507D}" srcOrd="5" destOrd="0" parTransId="{67D06C17-22F2-4F2A-993E-B79EC5F15515}" sibTransId="{154246BE-A33D-490C-9B65-A564D2CF4F4D}"/>
    <dgm:cxn modelId="{658418D4-0EDE-4C6F-93AD-CB83540C678D}" type="presOf" srcId="{4F8F3A07-44AE-49C0-A733-322ED8E1A954}" destId="{5FD9B028-0B13-4039-A3D6-1643DCE15355}" srcOrd="0" destOrd="0" presId="urn:microsoft.com/office/officeart/2016/7/layout/RepeatingBendingProcessNew"/>
    <dgm:cxn modelId="{8D5E7EDB-6A0B-44C2-94C5-B2082784C8DB}" type="presOf" srcId="{F304E243-8590-47BD-8D8A-F560A01694AD}" destId="{151314F9-57BD-4D73-8658-E80BF47E700F}" srcOrd="1" destOrd="0" presId="urn:microsoft.com/office/officeart/2016/7/layout/RepeatingBendingProcessNew"/>
    <dgm:cxn modelId="{ACD5C3DC-DE7A-4BA4-A54D-598AD8EB2C97}" type="presOf" srcId="{15E49C69-B32A-4A76-A691-C80AB1602734}" destId="{225F9E53-65CF-4AAB-ADB0-CE29B00DE7AE}" srcOrd="0" destOrd="0" presId="urn:microsoft.com/office/officeart/2016/7/layout/RepeatingBendingProcessNew"/>
    <dgm:cxn modelId="{58CE52F0-6FF5-467B-B4A9-C56F1C3B86AF}" type="presOf" srcId="{86FA7D2B-3E79-4DE7-BD73-D7AF78D6C7FA}" destId="{E43531E3-903F-43FE-973C-D5173F48154D}" srcOrd="0" destOrd="0" presId="urn:microsoft.com/office/officeart/2016/7/layout/RepeatingBendingProcessNew"/>
    <dgm:cxn modelId="{1EA212F2-D200-4317-9898-D5C06DA13F3D}" type="presOf" srcId="{9766CA8A-1ACE-402D-8887-BED43F9FA0B8}" destId="{57D85A67-E3EC-43DA-8C46-B3337B3F32EE}" srcOrd="0" destOrd="0" presId="urn:microsoft.com/office/officeart/2016/7/layout/RepeatingBendingProcessNew"/>
    <dgm:cxn modelId="{1FDE6DF4-EA50-4986-9CB2-65D0D85AFAFA}" type="presOf" srcId="{CB79B133-24FE-4433-A4DC-11D7F2038DBB}" destId="{D6F0631D-4556-4DA7-9649-56A4528A9321}" srcOrd="0" destOrd="0" presId="urn:microsoft.com/office/officeart/2016/7/layout/RepeatingBendingProcessNew"/>
    <dgm:cxn modelId="{F386D9F5-D934-44B7-80E8-CCFACFDCAC90}" srcId="{6E28DCC2-A19F-4618-BE47-1BADB6AFFFFB}" destId="{D3056335-518D-4005-B170-D19D43E88D61}" srcOrd="2" destOrd="0" parTransId="{AE8DFDF9-73F4-4E6B-88DB-90A3F24F9CD4}" sibTransId="{F304E243-8590-47BD-8D8A-F560A01694AD}"/>
    <dgm:cxn modelId="{2262ED5B-1992-461E-8FDF-BBD737D4E68F}" type="presParOf" srcId="{04832395-E5DC-4C48-B2EE-8A1EBF12BBAF}" destId="{2BAC8DAA-6C41-456B-85D5-18D699F04314}" srcOrd="0" destOrd="0" presId="urn:microsoft.com/office/officeart/2016/7/layout/RepeatingBendingProcessNew"/>
    <dgm:cxn modelId="{3E2DEE61-3606-46DA-AB59-1A5427861FE2}" type="presParOf" srcId="{04832395-E5DC-4C48-B2EE-8A1EBF12BBAF}" destId="{15032F90-D50E-40FA-8672-1E377E58E434}" srcOrd="1" destOrd="0" presId="urn:microsoft.com/office/officeart/2016/7/layout/RepeatingBendingProcessNew"/>
    <dgm:cxn modelId="{ECA7BF9B-61CF-498F-AA97-589A6E3DF24F}" type="presParOf" srcId="{15032F90-D50E-40FA-8672-1E377E58E434}" destId="{EFB3E4C9-53C5-4CF1-A98E-0DD81CCD0C82}" srcOrd="0" destOrd="0" presId="urn:microsoft.com/office/officeart/2016/7/layout/RepeatingBendingProcessNew"/>
    <dgm:cxn modelId="{B01D677E-CD12-4928-AD49-CACF4DDFC8C6}" type="presParOf" srcId="{04832395-E5DC-4C48-B2EE-8A1EBF12BBAF}" destId="{5FD9B028-0B13-4039-A3D6-1643DCE15355}" srcOrd="2" destOrd="0" presId="urn:microsoft.com/office/officeart/2016/7/layout/RepeatingBendingProcessNew"/>
    <dgm:cxn modelId="{B408C928-4D27-4707-876C-1BDFA1F6E7B3}" type="presParOf" srcId="{04832395-E5DC-4C48-B2EE-8A1EBF12BBAF}" destId="{EF084604-C5CB-4239-9D40-66F2F1F6E42F}" srcOrd="3" destOrd="0" presId="urn:microsoft.com/office/officeart/2016/7/layout/RepeatingBendingProcessNew"/>
    <dgm:cxn modelId="{EE5434C4-EDE8-44A3-A1A3-E753497E4C39}" type="presParOf" srcId="{EF084604-C5CB-4239-9D40-66F2F1F6E42F}" destId="{4FA75CFB-972B-4A54-B2EE-E2ED596DF9E1}" srcOrd="0" destOrd="0" presId="urn:microsoft.com/office/officeart/2016/7/layout/RepeatingBendingProcessNew"/>
    <dgm:cxn modelId="{60F85E90-6024-4003-B858-AC5DDB6AF914}" type="presParOf" srcId="{04832395-E5DC-4C48-B2EE-8A1EBF12BBAF}" destId="{3D4EACB9-5CD1-4B67-967E-20837B529605}" srcOrd="4" destOrd="0" presId="urn:microsoft.com/office/officeart/2016/7/layout/RepeatingBendingProcessNew"/>
    <dgm:cxn modelId="{5C2AAD29-BF64-40C0-9721-BB7CAAD2CB83}" type="presParOf" srcId="{04832395-E5DC-4C48-B2EE-8A1EBF12BBAF}" destId="{D441D671-2AE6-4823-AD71-B6D01C5D72B3}" srcOrd="5" destOrd="0" presId="urn:microsoft.com/office/officeart/2016/7/layout/RepeatingBendingProcessNew"/>
    <dgm:cxn modelId="{2CBBD1F1-2CBB-4617-B96C-F774799E1233}" type="presParOf" srcId="{D441D671-2AE6-4823-AD71-B6D01C5D72B3}" destId="{151314F9-57BD-4D73-8658-E80BF47E700F}" srcOrd="0" destOrd="0" presId="urn:microsoft.com/office/officeart/2016/7/layout/RepeatingBendingProcessNew"/>
    <dgm:cxn modelId="{DB4784D6-41E6-4D60-B687-6F88ED28A7DF}" type="presParOf" srcId="{04832395-E5DC-4C48-B2EE-8A1EBF12BBAF}" destId="{D6F0631D-4556-4DA7-9649-56A4528A9321}" srcOrd="6" destOrd="0" presId="urn:microsoft.com/office/officeart/2016/7/layout/RepeatingBendingProcessNew"/>
    <dgm:cxn modelId="{503AF3F2-53B2-40A1-A61D-C62246DAD744}" type="presParOf" srcId="{04832395-E5DC-4C48-B2EE-8A1EBF12BBAF}" destId="{E43531E3-903F-43FE-973C-D5173F48154D}" srcOrd="7" destOrd="0" presId="urn:microsoft.com/office/officeart/2016/7/layout/RepeatingBendingProcessNew"/>
    <dgm:cxn modelId="{51FD47F7-1412-4AB6-B6A2-A25E6EA70AA9}" type="presParOf" srcId="{E43531E3-903F-43FE-973C-D5173F48154D}" destId="{7ECAF39B-99A2-4F16-8E47-1E113EBA8E42}" srcOrd="0" destOrd="0" presId="urn:microsoft.com/office/officeart/2016/7/layout/RepeatingBendingProcessNew"/>
    <dgm:cxn modelId="{C53202B1-373D-4079-9725-A0BC10BD6629}" type="presParOf" srcId="{04832395-E5DC-4C48-B2EE-8A1EBF12BBAF}" destId="{225F9E53-65CF-4AAB-ADB0-CE29B00DE7AE}" srcOrd="8" destOrd="0" presId="urn:microsoft.com/office/officeart/2016/7/layout/RepeatingBendingProcessNew"/>
    <dgm:cxn modelId="{FAC70EE2-E980-4F9B-89CB-43C700DC1584}" type="presParOf" srcId="{04832395-E5DC-4C48-B2EE-8A1EBF12BBAF}" destId="{57D85A67-E3EC-43DA-8C46-B3337B3F32EE}" srcOrd="9" destOrd="0" presId="urn:microsoft.com/office/officeart/2016/7/layout/RepeatingBendingProcessNew"/>
    <dgm:cxn modelId="{9237CECA-2AF2-436B-8F36-3FA71ADD8533}" type="presParOf" srcId="{57D85A67-E3EC-43DA-8C46-B3337B3F32EE}" destId="{083BE37A-EC14-4625-85FC-1B973AB02E96}" srcOrd="0" destOrd="0" presId="urn:microsoft.com/office/officeart/2016/7/layout/RepeatingBendingProcessNew"/>
    <dgm:cxn modelId="{DBD94483-6D06-4386-B1C7-0F4E68ED15A3}" type="presParOf" srcId="{04832395-E5DC-4C48-B2EE-8A1EBF12BBAF}" destId="{B2A44142-D4AE-4BDE-BCB0-E7F66688666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000" b="1" kern="1200" dirty="0">
              <a:solidFill>
                <a:schemeClr val="tx1"/>
              </a:solidFill>
              <a:latin typeface="Calibri" panose="020F0502020204030204" pitchFamily="34" charset="0"/>
              <a:cs typeface="Calibri" panose="020F0502020204030204" pitchFamily="34" charset="0"/>
            </a:rPr>
            <a:t>1. From the Home tab, in the </a:t>
          </a:r>
          <a:r>
            <a:rPr lang="en-US" sz="2000" b="1" kern="1200" dirty="0">
              <a:solidFill>
                <a:schemeClr val="tx1"/>
              </a:solidFill>
              <a:latin typeface="Calibri" panose="020F0502020204030204" pitchFamily="34" charset="0"/>
              <a:ea typeface="+mn-ea"/>
              <a:cs typeface="Calibri" panose="020F0502020204030204" pitchFamily="34" charset="0"/>
            </a:rPr>
            <a:t>Slides</a:t>
          </a:r>
          <a:r>
            <a:rPr lang="en-US" sz="2000" b="1" kern="1200" dirty="0">
              <a:solidFill>
                <a:schemeClr val="tx1"/>
              </a:solidFill>
              <a:latin typeface="Calibri" panose="020F0502020204030204" pitchFamily="34" charset="0"/>
              <a:cs typeface="Calibri" panose="020F0502020204030204" pitchFamily="34" charset="0"/>
            </a:rPr>
            <a:t> Group, click on the down arrow next to the </a:t>
          </a:r>
          <a:r>
            <a:rPr lang="en-US" sz="2000" b="1" i="1" kern="1200" dirty="0">
              <a:solidFill>
                <a:schemeClr val="tx1"/>
              </a:solidFill>
              <a:latin typeface="Calibri" panose="020F0502020204030204" pitchFamily="34" charset="0"/>
              <a:ea typeface="+mn-ea"/>
              <a:cs typeface="Calibri" panose="020F0502020204030204" pitchFamily="34" charset="0"/>
            </a:rPr>
            <a:t>New</a:t>
          </a:r>
          <a:r>
            <a:rPr lang="en-US" sz="2000" b="1" i="1" kern="1200" dirty="0">
              <a:solidFill>
                <a:schemeClr val="tx1"/>
              </a:solidFill>
              <a:latin typeface="Calibri" panose="020F0502020204030204" pitchFamily="34" charset="0"/>
              <a:cs typeface="Calibri" panose="020F0502020204030204" pitchFamily="34" charset="0"/>
            </a:rPr>
            <a:t> </a:t>
          </a:r>
          <a:r>
            <a:rPr lang="en-US" sz="2000" b="1" i="1" kern="1200" dirty="0">
              <a:solidFill>
                <a:schemeClr val="tx1"/>
              </a:solidFill>
              <a:latin typeface="Calibri" panose="020F0502020204030204" pitchFamily="34" charset="0"/>
              <a:ea typeface="+mn-ea"/>
              <a:cs typeface="Calibri" panose="020F0502020204030204" pitchFamily="34" charset="0"/>
            </a:rPr>
            <a:t>Slide</a:t>
          </a:r>
          <a:r>
            <a:rPr lang="en-US" sz="2000" b="1" i="1" kern="1200" dirty="0">
              <a:solidFill>
                <a:schemeClr val="tx1"/>
              </a:solidFill>
              <a:latin typeface="Calibri" panose="020F0502020204030204" pitchFamily="34" charset="0"/>
              <a:cs typeface="Calibri" panose="020F0502020204030204" pitchFamily="34" charset="0"/>
            </a:rPr>
            <a:t> </a:t>
          </a:r>
          <a:r>
            <a:rPr lang="en-US" sz="2000" b="1" kern="1200" dirty="0">
              <a:solidFill>
                <a:schemeClr val="tx1"/>
              </a:solidFill>
              <a:latin typeface="Calibri" panose="020F0502020204030204" pitchFamily="34" charset="0"/>
              <a:cs typeface="Calibri" panose="020F0502020204030204" pitchFamily="34" charset="0"/>
            </a:rPr>
            <a:t>command </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45A8C3-C2D7-4185-ADBE-C7F80101319F}">
      <dgm:prSet/>
      <dgm:spPr/>
      <dgm:t>
        <a:bodyPr/>
        <a:lstStyle/>
        <a:p>
          <a:pPr marL="0" lvl="0" indent="0" algn="l" defTabSz="1111250">
            <a:lnSpc>
              <a:spcPct val="90000"/>
            </a:lnSpc>
            <a:spcBef>
              <a:spcPct val="0"/>
            </a:spcBef>
            <a:spcAft>
              <a:spcPct val="35000"/>
            </a:spcAft>
            <a:buNone/>
          </a:pPr>
          <a:r>
            <a:rPr lang="en-US" b="1" dirty="0">
              <a:solidFill>
                <a:schemeClr val="tx1"/>
              </a:solidFill>
              <a:latin typeface="Calibri" panose="020F0502020204030204" pitchFamily="34" charset="0"/>
              <a:ea typeface="+mn-ea"/>
              <a:cs typeface="Calibri" panose="020F0502020204030204" pitchFamily="34" charset="0"/>
            </a:rPr>
            <a:t>2. </a:t>
          </a:r>
          <a:r>
            <a:rPr lang="en-US" b="1" dirty="0">
              <a:solidFill>
                <a:schemeClr val="tx1"/>
              </a:solidFill>
              <a:latin typeface="Calibri" panose="020F0502020204030204" pitchFamily="34" charset="0"/>
              <a:cs typeface="Calibri" panose="020F0502020204030204" pitchFamily="34" charset="0"/>
            </a:rPr>
            <a:t>Choose the </a:t>
          </a:r>
          <a:r>
            <a:rPr lang="en-US" b="1" i="1" dirty="0">
              <a:solidFill>
                <a:schemeClr val="tx1"/>
              </a:solidFill>
              <a:latin typeface="Calibri" panose="020F0502020204030204" pitchFamily="34" charset="0"/>
              <a:cs typeface="Calibri" panose="020F0502020204030204" pitchFamily="34" charset="0"/>
            </a:rPr>
            <a:t>"Two Content"</a:t>
          </a:r>
          <a:r>
            <a:rPr lang="en-US" b="1" dirty="0">
              <a:solidFill>
                <a:schemeClr val="tx1"/>
              </a:solidFill>
              <a:latin typeface="Calibri" panose="020F0502020204030204" pitchFamily="34" charset="0"/>
              <a:cs typeface="Calibri" panose="020F0502020204030204" pitchFamily="34" charset="0"/>
            </a:rPr>
            <a:t> slide layout from the menu that appears</a:t>
          </a:r>
          <a:endParaRPr lang="en-US" b="1" dirty="0">
            <a:solidFill>
              <a:schemeClr val="tx1"/>
            </a:solidFill>
            <a:latin typeface="Calibri" panose="020F0502020204030204" pitchFamily="34" charset="0"/>
            <a:ea typeface="+mn-ea"/>
            <a:cs typeface="Calibri" panose="020F0502020204030204" pitchFamily="34" charset="0"/>
          </a:endParaRPr>
        </a:p>
      </dgm:t>
    </dgm:pt>
    <dgm:pt modelId="{F2456954-6157-440C-9639-C9D4CCA87577}" type="parTrans" cxnId="{E7D7F128-BE55-4FCB-BFCC-C5B5E1AC4031}">
      <dgm:prSet/>
      <dgm:spPr/>
      <dgm:t>
        <a:bodyPr/>
        <a:lstStyle/>
        <a:p>
          <a:endParaRPr lang="en-US"/>
        </a:p>
      </dgm:t>
    </dgm:pt>
    <dgm:pt modelId="{5A4D6436-E224-48BD-8CBB-90671E658A14}" type="sibTrans" cxnId="{E7D7F128-BE55-4FCB-BFCC-C5B5E1AC4031}">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6524477-9376-4CB7-BE17-42E1701636B9}">
      <dgm:prSet/>
      <dgm:spPr/>
      <dgm:t>
        <a:bodyPr/>
        <a:lstStyle/>
        <a:p>
          <a:pPr marL="0" lvl="0" indent="0" algn="l" defTabSz="1111250">
            <a:lnSpc>
              <a:spcPct val="90000"/>
            </a:lnSpc>
            <a:spcBef>
              <a:spcPct val="0"/>
            </a:spcBef>
            <a:spcAft>
              <a:spcPct val="35000"/>
            </a:spcAft>
            <a:buNone/>
          </a:pPr>
          <a:r>
            <a:rPr lang="en-US" b="1" dirty="0">
              <a:solidFill>
                <a:schemeClr val="tx1"/>
              </a:solidFill>
              <a:latin typeface="Calibri" panose="020F0502020204030204" pitchFamily="34" charset="0"/>
              <a:ea typeface="+mn-ea"/>
              <a:cs typeface="Calibri" panose="020F0502020204030204" pitchFamily="34" charset="0"/>
            </a:rPr>
            <a:t>3. </a:t>
          </a:r>
          <a:r>
            <a:rPr lang="en-US" b="1" dirty="0">
              <a:solidFill>
                <a:schemeClr val="tx1"/>
              </a:solidFill>
              <a:latin typeface="Calibri" panose="020F0502020204030204" pitchFamily="34" charset="0"/>
              <a:cs typeface="Calibri" panose="020F0502020204030204" pitchFamily="34" charset="0"/>
            </a:rPr>
            <a:t>The new </a:t>
          </a:r>
          <a:r>
            <a:rPr lang="en-US" b="1" i="1" dirty="0">
              <a:solidFill>
                <a:schemeClr val="tx1"/>
              </a:solidFill>
              <a:latin typeface="Calibri" panose="020F0502020204030204" pitchFamily="34" charset="0"/>
              <a:cs typeface="Calibri" panose="020F0502020204030204" pitchFamily="34" charset="0"/>
            </a:rPr>
            <a:t>"Two Content"</a:t>
          </a:r>
          <a:r>
            <a:rPr lang="en-US" b="1" dirty="0">
              <a:solidFill>
                <a:schemeClr val="tx1"/>
              </a:solidFill>
              <a:latin typeface="Calibri" panose="020F0502020204030204" pitchFamily="34" charset="0"/>
              <a:cs typeface="Calibri" panose="020F0502020204030204" pitchFamily="34" charset="0"/>
            </a:rPr>
            <a:t> slide will appear </a:t>
          </a:r>
          <a:endParaRPr lang="en-US" b="1" dirty="0">
            <a:solidFill>
              <a:schemeClr val="tx1"/>
            </a:solidFill>
            <a:latin typeface="Calibri" panose="020F0502020204030204" pitchFamily="34" charset="0"/>
            <a:ea typeface="+mn-ea"/>
            <a:cs typeface="Calibri" panose="020F0502020204030204" pitchFamily="34" charset="0"/>
          </a:endParaRPr>
        </a:p>
      </dgm:t>
    </dgm:pt>
    <dgm:pt modelId="{D29DB47C-5980-4E7B-A19B-5FEB5AFA1DCF}" type="parTrans" cxnId="{D7D09DA0-00D4-41F1-B0B0-5CCE49632DA6}">
      <dgm:prSet/>
      <dgm:spPr/>
      <dgm:t>
        <a:bodyPr/>
        <a:lstStyle/>
        <a:p>
          <a:endParaRPr lang="en-US"/>
        </a:p>
      </dgm:t>
    </dgm:pt>
    <dgm:pt modelId="{F6B40A25-1560-4909-AB90-4E89A4F13A2B}" type="sibTrans" cxnId="{D7D09DA0-00D4-41F1-B0B0-5CCE49632DA6}">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C9227E10-9301-4CA8-8328-26F23C6606FA}">
      <dgm:prSet/>
      <dgm:spPr/>
      <dgm:t>
        <a:bodyPr/>
        <a:lstStyle/>
        <a:p>
          <a:endParaRPr lang="en-US"/>
        </a:p>
      </dgm:t>
    </dgm:pt>
    <dgm:pt modelId="{80F28C07-1DF1-42AA-B517-8B4CE6204757}" type="parTrans" cxnId="{A442F4DB-E6C3-455B-A286-2B1218C6E745}">
      <dgm:prSet/>
      <dgm:spPr/>
      <dgm:t>
        <a:bodyPr/>
        <a:lstStyle/>
        <a:p>
          <a:endParaRPr lang="en-US"/>
        </a:p>
      </dgm:t>
    </dgm:pt>
    <dgm:pt modelId="{7717A08E-F798-4AFF-9899-31B9C7C0E103}" type="sibTrans" cxnId="{A442F4DB-E6C3-455B-A286-2B1218C6E745}">
      <dgm:prSet/>
      <dgm:spPr>
        <a:ln w="28575">
          <a:solidFill>
            <a:srgbClr val="FF0000"/>
          </a:solidFill>
        </a:ln>
      </dgm:spPr>
      <dgm:t>
        <a:bodyPr/>
        <a:lstStyle/>
        <a:p>
          <a:endParaRPr lang="en-US"/>
        </a:p>
      </dgm:t>
    </dgm:pt>
    <dgm:pt modelId="{F0007260-E403-41BD-898F-128B8A0BF9FC}">
      <dgm:prSet/>
      <dgm:spPr/>
      <dgm:t>
        <a:bodyPr/>
        <a:lstStyle/>
        <a:p>
          <a:endParaRPr lang="en-US"/>
        </a:p>
      </dgm:t>
    </dgm:pt>
    <dgm:pt modelId="{5F9F3662-0203-4D45-901B-2EF20839524F}" type="parTrans" cxnId="{E1EF90AE-71BE-4482-BF30-1EC7C00B91F7}">
      <dgm:prSet/>
      <dgm:spPr/>
      <dgm:t>
        <a:bodyPr/>
        <a:lstStyle/>
        <a:p>
          <a:endParaRPr lang="en-US"/>
        </a:p>
      </dgm:t>
    </dgm:pt>
    <dgm:pt modelId="{D7C3EA7A-F8E0-4B7B-97A4-E44FD3C9E43E}" type="sibTrans" cxnId="{E1EF90AE-71BE-4482-BF30-1EC7C00B91F7}">
      <dgm:prSet/>
      <dgm:spPr>
        <a:ln w="28575">
          <a:solidFill>
            <a:srgbClr val="FF0000"/>
          </a:solidFill>
        </a:ln>
      </dgm:spPr>
      <dgm:t>
        <a:bodyPr/>
        <a:lstStyle/>
        <a:p>
          <a:endParaRPr lang="en-US"/>
        </a:p>
      </dgm:t>
    </dgm:pt>
    <dgm:pt modelId="{8F41C1B9-6C67-4735-897B-1ED5035E3BEF}">
      <dgm:prSet/>
      <dgm:spPr/>
      <dgm:t>
        <a:bodyPr/>
        <a:lstStyle/>
        <a:p>
          <a:endParaRPr lang="en-US"/>
        </a:p>
      </dgm:t>
    </dgm:pt>
    <dgm:pt modelId="{87E22071-73E4-4886-A942-904FF3B12BC2}" type="parTrans" cxnId="{A4C1A9AD-A580-4D67-B884-AAA398619AE3}">
      <dgm:prSet/>
      <dgm:spPr/>
      <dgm:t>
        <a:bodyPr/>
        <a:lstStyle/>
        <a:p>
          <a:endParaRPr lang="en-US"/>
        </a:p>
      </dgm:t>
    </dgm:pt>
    <dgm:pt modelId="{072808AC-9BD3-4938-918F-9E1DB7E7B244}" type="sibTrans" cxnId="{A4C1A9AD-A580-4D67-B884-AAA398619AE3}">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6">
        <dgm:presLayoutVars>
          <dgm:bulletEnabled val="1"/>
        </dgm:presLayoutVars>
      </dgm:prSet>
      <dgm:spPr/>
    </dgm:pt>
    <dgm:pt modelId="{15032F90-D50E-40FA-8672-1E377E58E434}" type="pres">
      <dgm:prSet presAssocID="{0454C4A2-7E46-44F8-A2FB-1257986F98A6}" presName="sibTrans" presStyleLbl="sibTrans1D1" presStyleIdx="0" presStyleCnt="5"/>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5"/>
      <dgm:spPr/>
    </dgm:pt>
    <dgm:pt modelId="{871E6DAE-0758-43D9-B566-7CD5FECD0DE5}" type="pres">
      <dgm:prSet presAssocID="{C9227E10-9301-4CA8-8328-26F23C6606FA}" presName="node" presStyleLbl="node1" presStyleIdx="1" presStyleCnt="6">
        <dgm:presLayoutVars>
          <dgm:bulletEnabled val="1"/>
        </dgm:presLayoutVars>
      </dgm:prSet>
      <dgm:spPr/>
    </dgm:pt>
    <dgm:pt modelId="{FB555EE1-D528-4D2B-9870-C37039495F48}" type="pres">
      <dgm:prSet presAssocID="{7717A08E-F798-4AFF-9899-31B9C7C0E103}" presName="sibTrans" presStyleLbl="sibTrans1D1" presStyleIdx="1" presStyleCnt="5"/>
      <dgm:spPr/>
    </dgm:pt>
    <dgm:pt modelId="{70BC918C-1A2C-4E2A-AD63-4C54C843DC17}" type="pres">
      <dgm:prSet presAssocID="{7717A08E-F798-4AFF-9899-31B9C7C0E103}" presName="connectorText" presStyleLbl="sibTrans1D1" presStyleIdx="1" presStyleCnt="5"/>
      <dgm:spPr/>
    </dgm:pt>
    <dgm:pt modelId="{52EE39ED-6FB0-41DC-9D18-91A726EBA3A7}" type="pres">
      <dgm:prSet presAssocID="{4F45A8C3-C2D7-4185-ADBE-C7F80101319F}" presName="node" presStyleLbl="node1" presStyleIdx="2" presStyleCnt="6">
        <dgm:presLayoutVars>
          <dgm:bulletEnabled val="1"/>
        </dgm:presLayoutVars>
      </dgm:prSet>
      <dgm:spPr/>
    </dgm:pt>
    <dgm:pt modelId="{771DA846-765F-49CE-B194-7C368F4DAF93}" type="pres">
      <dgm:prSet presAssocID="{5A4D6436-E224-48BD-8CBB-90671E658A14}" presName="sibTrans" presStyleLbl="sibTrans1D1" presStyleIdx="2" presStyleCnt="5"/>
      <dgm:spPr>
        <a:xfrm>
          <a:off x="3166758" y="2722350"/>
          <a:ext cx="532795" cy="91440"/>
        </a:xfrm>
        <a:custGeom>
          <a:avLst/>
          <a:gdLst/>
          <a:ahLst/>
          <a:cxnLst/>
          <a:rect l="0" t="0" r="0" b="0"/>
          <a:pathLst>
            <a:path>
              <a:moveTo>
                <a:pt x="0" y="45720"/>
              </a:moveTo>
              <a:lnTo>
                <a:pt x="532795" y="45720"/>
              </a:lnTo>
            </a:path>
          </a:pathLst>
        </a:custGeom>
      </dgm:spPr>
    </dgm:pt>
    <dgm:pt modelId="{086855AB-7154-48D9-9B2A-F6D363103814}" type="pres">
      <dgm:prSet presAssocID="{5A4D6436-E224-48BD-8CBB-90671E658A14}" presName="connectorText" presStyleLbl="sibTrans1D1" presStyleIdx="2" presStyleCnt="5"/>
      <dgm:spPr/>
    </dgm:pt>
    <dgm:pt modelId="{01916C85-2045-4900-B2D6-C012D10E8EAE}" type="pres">
      <dgm:prSet presAssocID="{F0007260-E403-41BD-898F-128B8A0BF9FC}" presName="node" presStyleLbl="node1" presStyleIdx="3" presStyleCnt="6" custScaleX="47518" custLinFactNeighborX="15960" custLinFactNeighborY="261">
        <dgm:presLayoutVars>
          <dgm:bulletEnabled val="1"/>
        </dgm:presLayoutVars>
      </dgm:prSet>
      <dgm:spPr/>
    </dgm:pt>
    <dgm:pt modelId="{B03C9187-B3A4-4A81-BFA9-B50752F125A6}" type="pres">
      <dgm:prSet presAssocID="{D7C3EA7A-F8E0-4B7B-97A4-E44FD3C9E43E}" presName="sibTrans" presStyleLbl="sibTrans1D1" presStyleIdx="3" presStyleCnt="5"/>
      <dgm:spPr/>
    </dgm:pt>
    <dgm:pt modelId="{D6E24627-7F39-4539-AB6B-FA1030FA019D}" type="pres">
      <dgm:prSet presAssocID="{D7C3EA7A-F8E0-4B7B-97A4-E44FD3C9E43E}" presName="connectorText" presStyleLbl="sibTrans1D1" presStyleIdx="3" presStyleCnt="5"/>
      <dgm:spPr/>
    </dgm:pt>
    <dgm:pt modelId="{F2E75460-0AAB-4A35-B9B4-1340F3D9D3C8}" type="pres">
      <dgm:prSet presAssocID="{46524477-9376-4CB7-BE17-42E1701636B9}" presName="node" presStyleLbl="node1" presStyleIdx="4" presStyleCnt="6">
        <dgm:presLayoutVars>
          <dgm:bulletEnabled val="1"/>
        </dgm:presLayoutVars>
      </dgm:prSet>
      <dgm:spPr/>
    </dgm:pt>
    <dgm:pt modelId="{C0FB471D-48D9-4373-AA2B-F52F6833C591}" type="pres">
      <dgm:prSet presAssocID="{F6B40A25-1560-4909-AB90-4E89A4F13A2B}" presName="sibTrans" presStyleLbl="sibTrans1D1" presStyleIdx="4" presStyleCnt="5"/>
      <dgm:spPr>
        <a:xfrm>
          <a:off x="3166758" y="4755474"/>
          <a:ext cx="532795" cy="91440"/>
        </a:xfrm>
        <a:custGeom>
          <a:avLst/>
          <a:gdLst/>
          <a:ahLst/>
          <a:cxnLst/>
          <a:rect l="0" t="0" r="0" b="0"/>
          <a:pathLst>
            <a:path>
              <a:moveTo>
                <a:pt x="0" y="45720"/>
              </a:moveTo>
              <a:lnTo>
                <a:pt x="532795" y="45720"/>
              </a:lnTo>
            </a:path>
          </a:pathLst>
        </a:custGeom>
      </dgm:spPr>
    </dgm:pt>
    <dgm:pt modelId="{F13872C3-E656-40DB-A07E-988E5B3FBE03}" type="pres">
      <dgm:prSet presAssocID="{F6B40A25-1560-4909-AB90-4E89A4F13A2B}" presName="connectorText" presStyleLbl="sibTrans1D1" presStyleIdx="4" presStyleCnt="5"/>
      <dgm:spPr/>
    </dgm:pt>
    <dgm:pt modelId="{8FC5122C-D907-49EC-94D3-CB8929293453}" type="pres">
      <dgm:prSet presAssocID="{8F41C1B9-6C67-4735-897B-1ED5035E3BEF}" presName="node" presStyleLbl="node1" presStyleIdx="5" presStyleCnt="6">
        <dgm:presLayoutVars>
          <dgm:bulletEnabled val="1"/>
        </dgm:presLayoutVars>
      </dgm:prSet>
      <dgm:spPr/>
    </dgm:pt>
  </dgm:ptLst>
  <dgm:cxnLst>
    <dgm:cxn modelId="{03D6DA02-B5F7-4A5C-A7AE-633E2BB08D60}" type="presOf" srcId="{4F45A8C3-C2D7-4185-ADBE-C7F80101319F}" destId="{52EE39ED-6FB0-41DC-9D18-91A726EBA3A7}" srcOrd="0" destOrd="0" presId="urn:microsoft.com/office/officeart/2016/7/layout/RepeatingBendingProcessNew"/>
    <dgm:cxn modelId="{9293730D-3A71-4323-A46B-DBB14E7A9FD5}" type="presOf" srcId="{F6B40A25-1560-4909-AB90-4E89A4F13A2B}" destId="{F13872C3-E656-40DB-A07E-988E5B3FBE03}" srcOrd="1" destOrd="0" presId="urn:microsoft.com/office/officeart/2016/7/layout/RepeatingBendingProcessNew"/>
    <dgm:cxn modelId="{0F83270E-C84D-487C-91B4-A49D0D264CA0}" type="presOf" srcId="{060301F8-96A8-419E-B929-4651BA1E7013}" destId="{2BAC8DAA-6C41-456B-85D5-18D699F04314}" srcOrd="0" destOrd="0" presId="urn:microsoft.com/office/officeart/2016/7/layout/RepeatingBendingProcessNew"/>
    <dgm:cxn modelId="{FB5ED015-CC12-4417-AB53-9E348BB274FA}" type="presOf" srcId="{C9227E10-9301-4CA8-8328-26F23C6606FA}" destId="{871E6DAE-0758-43D9-B566-7CD5FECD0DE5}" srcOrd="0" destOrd="0" presId="urn:microsoft.com/office/officeart/2016/7/layout/RepeatingBendingProcessNew"/>
    <dgm:cxn modelId="{C5DAC51F-8B09-4A8F-9DD3-AB911D13DEB9}" type="presOf" srcId="{8F41C1B9-6C67-4735-897B-1ED5035E3BEF}" destId="{8FC5122C-D907-49EC-94D3-CB8929293453}" srcOrd="0" destOrd="0" presId="urn:microsoft.com/office/officeart/2016/7/layout/RepeatingBendingProcessNew"/>
    <dgm:cxn modelId="{AD4A8627-4261-4FDE-B59C-4DD0F586486E}" type="presOf" srcId="{0454C4A2-7E46-44F8-A2FB-1257986F98A6}" destId="{EFB3E4C9-53C5-4CF1-A98E-0DD81CCD0C82}" srcOrd="1" destOrd="0" presId="urn:microsoft.com/office/officeart/2016/7/layout/RepeatingBendingProcessNew"/>
    <dgm:cxn modelId="{E7D7F128-BE55-4FCB-BFCC-C5B5E1AC4031}" srcId="{6E28DCC2-A19F-4618-BE47-1BADB6AFFFFB}" destId="{4F45A8C3-C2D7-4185-ADBE-C7F80101319F}" srcOrd="2" destOrd="0" parTransId="{F2456954-6157-440C-9639-C9D4CCA87577}" sibTransId="{5A4D6436-E224-48BD-8CBB-90671E658A14}"/>
    <dgm:cxn modelId="{6A254F5F-D720-4E2F-A382-1B16E9FE8AEA}" type="presOf" srcId="{5A4D6436-E224-48BD-8CBB-90671E658A14}" destId="{086855AB-7154-48D9-9B2A-F6D363103814}" srcOrd="1" destOrd="0" presId="urn:microsoft.com/office/officeart/2016/7/layout/RepeatingBendingProcessNew"/>
    <dgm:cxn modelId="{054E2344-6285-441B-B53C-302FDEBD2ABE}" type="presOf" srcId="{7717A08E-F798-4AFF-9899-31B9C7C0E103}" destId="{FB555EE1-D528-4D2B-9870-C37039495F48}" srcOrd="0" destOrd="0" presId="urn:microsoft.com/office/officeart/2016/7/layout/RepeatingBendingProcessNew"/>
    <dgm:cxn modelId="{29150E47-3024-465D-AAB8-D4F69101A45B}" type="presOf" srcId="{7717A08E-F798-4AFF-9899-31B9C7C0E103}" destId="{70BC918C-1A2C-4E2A-AD63-4C54C843DC17}" srcOrd="1" destOrd="0" presId="urn:microsoft.com/office/officeart/2016/7/layout/RepeatingBendingProcessNew"/>
    <dgm:cxn modelId="{EE85AB48-087A-415E-B318-E7C65EE3C07E}" type="presOf" srcId="{0454C4A2-7E46-44F8-A2FB-1257986F98A6}" destId="{15032F90-D50E-40FA-8672-1E377E58E434}" srcOrd="0" destOrd="0" presId="urn:microsoft.com/office/officeart/2016/7/layout/RepeatingBendingProcessNew"/>
    <dgm:cxn modelId="{A2D4E669-F53A-4F9A-A484-F900D9F3F87F}" type="presOf" srcId="{F6B40A25-1560-4909-AB90-4E89A4F13A2B}" destId="{C0FB471D-48D9-4373-AA2B-F52F6833C591}" srcOrd="0" destOrd="0" presId="urn:microsoft.com/office/officeart/2016/7/layout/RepeatingBendingProcessNew"/>
    <dgm:cxn modelId="{FE579085-CB69-4F32-81FA-B686B7F1EFB1}" type="presOf" srcId="{46524477-9376-4CB7-BE17-42E1701636B9}" destId="{F2E75460-0AAB-4A35-B9B4-1340F3D9D3C8}" srcOrd="0" destOrd="0" presId="urn:microsoft.com/office/officeart/2016/7/layout/RepeatingBendingProcessNew"/>
    <dgm:cxn modelId="{FF5C849C-2462-466D-826F-774482F9B34A}" type="presOf" srcId="{D7C3EA7A-F8E0-4B7B-97A4-E44FD3C9E43E}" destId="{D6E24627-7F39-4539-AB6B-FA1030FA019D}" srcOrd="1" destOrd="0" presId="urn:microsoft.com/office/officeart/2016/7/layout/RepeatingBendingProcessNew"/>
    <dgm:cxn modelId="{D7D09DA0-00D4-41F1-B0B0-5CCE49632DA6}" srcId="{6E28DCC2-A19F-4618-BE47-1BADB6AFFFFB}" destId="{46524477-9376-4CB7-BE17-42E1701636B9}" srcOrd="4" destOrd="0" parTransId="{D29DB47C-5980-4E7B-A19B-5FEB5AFA1DCF}" sibTransId="{F6B40A25-1560-4909-AB90-4E89A4F13A2B}"/>
    <dgm:cxn modelId="{D1049EAC-646D-4527-8ABB-0529A5D1F916}" type="presOf" srcId="{D7C3EA7A-F8E0-4B7B-97A4-E44FD3C9E43E}" destId="{B03C9187-B3A4-4A81-BFA9-B50752F125A6}" srcOrd="0" destOrd="0" presId="urn:microsoft.com/office/officeart/2016/7/layout/RepeatingBendingProcessNew"/>
    <dgm:cxn modelId="{0A41BFAC-88BB-4C4F-BE1B-3F2CDEC12F6B}" type="presOf" srcId="{5A4D6436-E224-48BD-8CBB-90671E658A14}" destId="{771DA846-765F-49CE-B194-7C368F4DAF93}" srcOrd="0" destOrd="0" presId="urn:microsoft.com/office/officeart/2016/7/layout/RepeatingBendingProcessNew"/>
    <dgm:cxn modelId="{A4C1A9AD-A580-4D67-B884-AAA398619AE3}" srcId="{6E28DCC2-A19F-4618-BE47-1BADB6AFFFFB}" destId="{8F41C1B9-6C67-4735-897B-1ED5035E3BEF}" srcOrd="5" destOrd="0" parTransId="{87E22071-73E4-4886-A942-904FF3B12BC2}" sibTransId="{072808AC-9BD3-4938-918F-9E1DB7E7B244}"/>
    <dgm:cxn modelId="{E1EF90AE-71BE-4482-BF30-1EC7C00B91F7}" srcId="{6E28DCC2-A19F-4618-BE47-1BADB6AFFFFB}" destId="{F0007260-E403-41BD-898F-128B8A0BF9FC}" srcOrd="3" destOrd="0" parTransId="{5F9F3662-0203-4D45-901B-2EF20839524F}" sibTransId="{D7C3EA7A-F8E0-4B7B-97A4-E44FD3C9E43E}"/>
    <dgm:cxn modelId="{56A989B0-C161-4898-93FA-757C1C84D0E4}" type="presOf" srcId="{F0007260-E403-41BD-898F-128B8A0BF9FC}" destId="{01916C85-2045-4900-B2D6-C012D10E8EAE}"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3664A7CB-9C05-440A-91A0-30737ECEF4FD}" type="presOf" srcId="{6E28DCC2-A19F-4618-BE47-1BADB6AFFFFB}" destId="{04832395-E5DC-4C48-B2EE-8A1EBF12BBAF}" srcOrd="0" destOrd="0" presId="urn:microsoft.com/office/officeart/2016/7/layout/RepeatingBendingProcessNew"/>
    <dgm:cxn modelId="{A442F4DB-E6C3-455B-A286-2B1218C6E745}" srcId="{6E28DCC2-A19F-4618-BE47-1BADB6AFFFFB}" destId="{C9227E10-9301-4CA8-8328-26F23C6606FA}" srcOrd="1" destOrd="0" parTransId="{80F28C07-1DF1-42AA-B517-8B4CE6204757}" sibTransId="{7717A08E-F798-4AFF-9899-31B9C7C0E103}"/>
    <dgm:cxn modelId="{A3276D69-B72A-4E8D-94D8-59093BB0614B}" type="presParOf" srcId="{04832395-E5DC-4C48-B2EE-8A1EBF12BBAF}" destId="{2BAC8DAA-6C41-456B-85D5-18D699F04314}" srcOrd="0" destOrd="0" presId="urn:microsoft.com/office/officeart/2016/7/layout/RepeatingBendingProcessNew"/>
    <dgm:cxn modelId="{2A17D92B-A52C-4AC3-98A0-A3A7D67DECFB}" type="presParOf" srcId="{04832395-E5DC-4C48-B2EE-8A1EBF12BBAF}" destId="{15032F90-D50E-40FA-8672-1E377E58E434}" srcOrd="1" destOrd="0" presId="urn:microsoft.com/office/officeart/2016/7/layout/RepeatingBendingProcessNew"/>
    <dgm:cxn modelId="{7725683F-1B57-4FC1-976A-827A5099E01C}" type="presParOf" srcId="{15032F90-D50E-40FA-8672-1E377E58E434}" destId="{EFB3E4C9-53C5-4CF1-A98E-0DD81CCD0C82}" srcOrd="0" destOrd="0" presId="urn:microsoft.com/office/officeart/2016/7/layout/RepeatingBendingProcessNew"/>
    <dgm:cxn modelId="{2EB5AF89-3C26-47BE-A3F6-D040EA8E499D}" type="presParOf" srcId="{04832395-E5DC-4C48-B2EE-8A1EBF12BBAF}" destId="{871E6DAE-0758-43D9-B566-7CD5FECD0DE5}" srcOrd="2" destOrd="0" presId="urn:microsoft.com/office/officeart/2016/7/layout/RepeatingBendingProcessNew"/>
    <dgm:cxn modelId="{C70750DF-7AFF-4A11-A1CC-CCBF17DD8E1A}" type="presParOf" srcId="{04832395-E5DC-4C48-B2EE-8A1EBF12BBAF}" destId="{FB555EE1-D528-4D2B-9870-C37039495F48}" srcOrd="3" destOrd="0" presId="urn:microsoft.com/office/officeart/2016/7/layout/RepeatingBendingProcessNew"/>
    <dgm:cxn modelId="{B626F92E-7CD4-4950-9377-80E5196AD29D}" type="presParOf" srcId="{FB555EE1-D528-4D2B-9870-C37039495F48}" destId="{70BC918C-1A2C-4E2A-AD63-4C54C843DC17}" srcOrd="0" destOrd="0" presId="urn:microsoft.com/office/officeart/2016/7/layout/RepeatingBendingProcessNew"/>
    <dgm:cxn modelId="{6885D716-4403-4344-A53E-3BF4A0EE7067}" type="presParOf" srcId="{04832395-E5DC-4C48-B2EE-8A1EBF12BBAF}" destId="{52EE39ED-6FB0-41DC-9D18-91A726EBA3A7}" srcOrd="4" destOrd="0" presId="urn:microsoft.com/office/officeart/2016/7/layout/RepeatingBendingProcessNew"/>
    <dgm:cxn modelId="{8569BDF5-71A0-4D90-BD13-AB7FA1826FBB}" type="presParOf" srcId="{04832395-E5DC-4C48-B2EE-8A1EBF12BBAF}" destId="{771DA846-765F-49CE-B194-7C368F4DAF93}" srcOrd="5" destOrd="0" presId="urn:microsoft.com/office/officeart/2016/7/layout/RepeatingBendingProcessNew"/>
    <dgm:cxn modelId="{2FA84558-5FE9-4BE9-BB51-9255B021D611}" type="presParOf" srcId="{771DA846-765F-49CE-B194-7C368F4DAF93}" destId="{086855AB-7154-48D9-9B2A-F6D363103814}" srcOrd="0" destOrd="0" presId="urn:microsoft.com/office/officeart/2016/7/layout/RepeatingBendingProcessNew"/>
    <dgm:cxn modelId="{893406B5-12EE-4195-9E26-4B8650082B2C}" type="presParOf" srcId="{04832395-E5DC-4C48-B2EE-8A1EBF12BBAF}" destId="{01916C85-2045-4900-B2D6-C012D10E8EAE}" srcOrd="6" destOrd="0" presId="urn:microsoft.com/office/officeart/2016/7/layout/RepeatingBendingProcessNew"/>
    <dgm:cxn modelId="{6FEC7DAC-728E-4A69-91B3-AE94139E9717}" type="presParOf" srcId="{04832395-E5DC-4C48-B2EE-8A1EBF12BBAF}" destId="{B03C9187-B3A4-4A81-BFA9-B50752F125A6}" srcOrd="7" destOrd="0" presId="urn:microsoft.com/office/officeart/2016/7/layout/RepeatingBendingProcessNew"/>
    <dgm:cxn modelId="{5E077524-88B1-41E8-A45D-F621C4C6EB14}" type="presParOf" srcId="{B03C9187-B3A4-4A81-BFA9-B50752F125A6}" destId="{D6E24627-7F39-4539-AB6B-FA1030FA019D}" srcOrd="0" destOrd="0" presId="urn:microsoft.com/office/officeart/2016/7/layout/RepeatingBendingProcessNew"/>
    <dgm:cxn modelId="{068B88DF-F7F4-4E23-8326-BBB4506E44FA}" type="presParOf" srcId="{04832395-E5DC-4C48-B2EE-8A1EBF12BBAF}" destId="{F2E75460-0AAB-4A35-B9B4-1340F3D9D3C8}" srcOrd="8" destOrd="0" presId="urn:microsoft.com/office/officeart/2016/7/layout/RepeatingBendingProcessNew"/>
    <dgm:cxn modelId="{416ED11E-A6A1-4C35-9812-FABEE8B846B0}" type="presParOf" srcId="{04832395-E5DC-4C48-B2EE-8A1EBF12BBAF}" destId="{C0FB471D-48D9-4373-AA2B-F52F6833C591}" srcOrd="9" destOrd="0" presId="urn:microsoft.com/office/officeart/2016/7/layout/RepeatingBendingProcessNew"/>
    <dgm:cxn modelId="{FF836F2D-D1F1-4AE7-AA2A-0F05925A871B}" type="presParOf" srcId="{C0FB471D-48D9-4373-AA2B-F52F6833C591}" destId="{F13872C3-E656-40DB-A07E-988E5B3FBE03}" srcOrd="0" destOrd="0" presId="urn:microsoft.com/office/officeart/2016/7/layout/RepeatingBendingProcessNew"/>
    <dgm:cxn modelId="{C1DEB0DC-6995-4653-8672-A4254753D89B}" type="presParOf" srcId="{04832395-E5DC-4C48-B2EE-8A1EBF12BBAF}" destId="{8FC5122C-D907-49EC-94D3-CB892929345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000" b="1" kern="1200" dirty="0">
              <a:solidFill>
                <a:schemeClr val="tx1"/>
              </a:solidFill>
              <a:latin typeface="Calibri" panose="020F0502020204030204" pitchFamily="34" charset="0"/>
              <a:cs typeface="Calibri" panose="020F0502020204030204" pitchFamily="34" charset="0"/>
            </a:rPr>
            <a:t>1. From the </a:t>
          </a:r>
          <a:r>
            <a:rPr lang="en-US" sz="2000" b="1" i="1" kern="1200" dirty="0">
              <a:solidFill>
                <a:schemeClr val="tx1"/>
              </a:solidFill>
              <a:latin typeface="Calibri" panose="020F0502020204030204" pitchFamily="34" charset="0"/>
              <a:cs typeface="Calibri" panose="020F0502020204030204" pitchFamily="34" charset="0"/>
            </a:rPr>
            <a:t>Home</a:t>
          </a:r>
          <a:r>
            <a:rPr lang="en-US" sz="2000" b="1" kern="1200" dirty="0">
              <a:solidFill>
                <a:schemeClr val="tx1"/>
              </a:solidFill>
              <a:latin typeface="Calibri" panose="020F0502020204030204" pitchFamily="34" charset="0"/>
              <a:cs typeface="Calibri" panose="020F0502020204030204" pitchFamily="34" charset="0"/>
            </a:rPr>
            <a:t> tab, in the </a:t>
          </a:r>
          <a:r>
            <a:rPr lang="en-US" sz="2000" b="1" kern="1200" dirty="0">
              <a:solidFill>
                <a:schemeClr val="tx1"/>
              </a:solidFill>
              <a:latin typeface="Calibri" panose="020F0502020204030204" pitchFamily="34" charset="0"/>
              <a:ea typeface="+mn-ea"/>
              <a:cs typeface="Calibri" panose="020F0502020204030204" pitchFamily="34" charset="0"/>
            </a:rPr>
            <a:t>Slides</a:t>
          </a:r>
          <a:r>
            <a:rPr lang="en-US" sz="2000" b="1" kern="1200" dirty="0">
              <a:solidFill>
                <a:schemeClr val="tx1"/>
              </a:solidFill>
              <a:latin typeface="Calibri" panose="020F0502020204030204" pitchFamily="34" charset="0"/>
              <a:cs typeface="Calibri" panose="020F0502020204030204" pitchFamily="34" charset="0"/>
            </a:rPr>
            <a:t> Group, click on the down arrow next to the </a:t>
          </a:r>
          <a:r>
            <a:rPr lang="en-US" sz="2000" b="1" kern="1200" dirty="0">
              <a:solidFill>
                <a:schemeClr val="tx1"/>
              </a:solidFill>
              <a:latin typeface="Calibri" panose="020F0502020204030204" pitchFamily="34" charset="0"/>
              <a:ea typeface="+mn-ea"/>
              <a:cs typeface="Calibri" panose="020F0502020204030204" pitchFamily="34" charset="0"/>
            </a:rPr>
            <a:t>New</a:t>
          </a:r>
          <a:r>
            <a:rPr lang="en-US" sz="2000" b="1" kern="1200" dirty="0">
              <a:solidFill>
                <a:schemeClr val="tx1"/>
              </a:solidFill>
              <a:latin typeface="Calibri" panose="020F0502020204030204" pitchFamily="34" charset="0"/>
              <a:cs typeface="Calibri" panose="020F0502020204030204" pitchFamily="34" charset="0"/>
            </a:rPr>
            <a:t> </a:t>
          </a:r>
          <a:r>
            <a:rPr lang="en-US" sz="2000" b="1" kern="1200" dirty="0">
              <a:solidFill>
                <a:schemeClr val="tx1"/>
              </a:solidFill>
              <a:latin typeface="Calibri" panose="020F0502020204030204" pitchFamily="34" charset="0"/>
              <a:ea typeface="+mn-ea"/>
              <a:cs typeface="Calibri" panose="020F0502020204030204" pitchFamily="34" charset="0"/>
            </a:rPr>
            <a:t>Slide</a:t>
          </a:r>
          <a:r>
            <a:rPr lang="en-US" sz="2000" b="1" kern="1200" dirty="0">
              <a:solidFill>
                <a:schemeClr val="tx1"/>
              </a:solidFill>
              <a:latin typeface="Calibri" panose="020F0502020204030204" pitchFamily="34" charset="0"/>
              <a:cs typeface="Calibri" panose="020F0502020204030204" pitchFamily="34" charset="0"/>
            </a:rPr>
            <a:t> command </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45A8C3-C2D7-4185-ADBE-C7F80101319F}">
      <dgm:prSet/>
      <dgm:spPr/>
      <dgm:t>
        <a:bodyPr/>
        <a:lstStyle/>
        <a:p>
          <a:pPr marL="0" lvl="0" indent="0" algn="l" defTabSz="1111250">
            <a:lnSpc>
              <a:spcPct val="90000"/>
            </a:lnSpc>
            <a:spcBef>
              <a:spcPct val="0"/>
            </a:spcBef>
            <a:spcAft>
              <a:spcPct val="35000"/>
            </a:spcAft>
            <a:buNone/>
          </a:pPr>
          <a:r>
            <a:rPr lang="en-US" b="1" dirty="0">
              <a:solidFill>
                <a:schemeClr val="tx1"/>
              </a:solidFill>
              <a:latin typeface="Calibri" panose="020F0502020204030204" pitchFamily="34" charset="0"/>
              <a:ea typeface="+mn-ea"/>
              <a:cs typeface="Calibri" panose="020F0502020204030204" pitchFamily="34" charset="0"/>
            </a:rPr>
            <a:t>2. </a:t>
          </a:r>
          <a:r>
            <a:rPr lang="en-US" b="1" dirty="0">
              <a:solidFill>
                <a:schemeClr val="tx1"/>
              </a:solidFill>
              <a:latin typeface="Calibri" panose="020F0502020204030204" pitchFamily="34" charset="0"/>
              <a:cs typeface="Calibri" panose="020F0502020204030204" pitchFamily="34" charset="0"/>
            </a:rPr>
            <a:t>Choose the          </a:t>
          </a:r>
          <a:r>
            <a:rPr lang="en-US" b="1" i="1" dirty="0">
              <a:solidFill>
                <a:schemeClr val="tx1"/>
              </a:solidFill>
              <a:latin typeface="Calibri" panose="020F0502020204030204" pitchFamily="34" charset="0"/>
              <a:cs typeface="Calibri" panose="020F0502020204030204" pitchFamily="34" charset="0"/>
            </a:rPr>
            <a:t>"Blank" </a:t>
          </a:r>
          <a:r>
            <a:rPr lang="en-US" b="1" dirty="0">
              <a:solidFill>
                <a:schemeClr val="tx1"/>
              </a:solidFill>
              <a:latin typeface="Calibri" panose="020F0502020204030204" pitchFamily="34" charset="0"/>
              <a:cs typeface="Calibri" panose="020F0502020204030204" pitchFamily="34" charset="0"/>
            </a:rPr>
            <a:t>slide layout from the menu that appears</a:t>
          </a:r>
          <a:endParaRPr lang="en-US" b="1" dirty="0">
            <a:solidFill>
              <a:schemeClr val="tx1"/>
            </a:solidFill>
            <a:latin typeface="Calibri" panose="020F0502020204030204" pitchFamily="34" charset="0"/>
            <a:ea typeface="+mn-ea"/>
            <a:cs typeface="Calibri" panose="020F0502020204030204" pitchFamily="34" charset="0"/>
          </a:endParaRPr>
        </a:p>
      </dgm:t>
    </dgm:pt>
    <dgm:pt modelId="{F2456954-6157-440C-9639-C9D4CCA87577}" type="parTrans" cxnId="{E7D7F128-BE55-4FCB-BFCC-C5B5E1AC4031}">
      <dgm:prSet/>
      <dgm:spPr/>
      <dgm:t>
        <a:bodyPr/>
        <a:lstStyle/>
        <a:p>
          <a:endParaRPr lang="en-US"/>
        </a:p>
      </dgm:t>
    </dgm:pt>
    <dgm:pt modelId="{5A4D6436-E224-48BD-8CBB-90671E658A14}" type="sibTrans" cxnId="{E7D7F128-BE55-4FCB-BFCC-C5B5E1AC4031}">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6524477-9376-4CB7-BE17-42E1701636B9}">
      <dgm:prSet/>
      <dgm:spPr/>
      <dgm:t>
        <a:bodyPr/>
        <a:lstStyle/>
        <a:p>
          <a:pPr marL="0" lvl="0" indent="0" algn="l" defTabSz="1111250">
            <a:lnSpc>
              <a:spcPct val="90000"/>
            </a:lnSpc>
            <a:spcBef>
              <a:spcPct val="0"/>
            </a:spcBef>
            <a:spcAft>
              <a:spcPct val="35000"/>
            </a:spcAft>
            <a:buNone/>
          </a:pPr>
          <a:r>
            <a:rPr lang="en-US" b="1" dirty="0">
              <a:solidFill>
                <a:schemeClr val="tx1"/>
              </a:solidFill>
              <a:latin typeface="Calibri" panose="020F0502020204030204" pitchFamily="34" charset="0"/>
              <a:ea typeface="+mn-ea"/>
              <a:cs typeface="Calibri" panose="020F0502020204030204" pitchFamily="34" charset="0"/>
            </a:rPr>
            <a:t>3. </a:t>
          </a:r>
          <a:r>
            <a:rPr lang="en-US" b="1" dirty="0">
              <a:solidFill>
                <a:schemeClr val="tx1"/>
              </a:solidFill>
              <a:latin typeface="Calibri" panose="020F0502020204030204" pitchFamily="34" charset="0"/>
              <a:cs typeface="Calibri" panose="020F0502020204030204" pitchFamily="34" charset="0"/>
            </a:rPr>
            <a:t>The new </a:t>
          </a:r>
          <a:r>
            <a:rPr lang="en-US" b="1" i="1" dirty="0">
              <a:solidFill>
                <a:schemeClr val="tx1"/>
              </a:solidFill>
              <a:latin typeface="Calibri" panose="020F0502020204030204" pitchFamily="34" charset="0"/>
              <a:cs typeface="Calibri" panose="020F0502020204030204" pitchFamily="34" charset="0"/>
            </a:rPr>
            <a:t>"Blank" </a:t>
          </a:r>
          <a:r>
            <a:rPr lang="en-US" b="1" dirty="0">
              <a:solidFill>
                <a:schemeClr val="tx1"/>
              </a:solidFill>
              <a:latin typeface="Calibri" panose="020F0502020204030204" pitchFamily="34" charset="0"/>
              <a:cs typeface="Calibri" panose="020F0502020204030204" pitchFamily="34" charset="0"/>
            </a:rPr>
            <a:t>slide will appear </a:t>
          </a:r>
          <a:endParaRPr lang="en-US" b="1" dirty="0">
            <a:solidFill>
              <a:schemeClr val="tx1"/>
            </a:solidFill>
            <a:latin typeface="Calibri" panose="020F0502020204030204" pitchFamily="34" charset="0"/>
            <a:ea typeface="+mn-ea"/>
            <a:cs typeface="Calibri" panose="020F0502020204030204" pitchFamily="34" charset="0"/>
          </a:endParaRPr>
        </a:p>
      </dgm:t>
    </dgm:pt>
    <dgm:pt modelId="{D29DB47C-5980-4E7B-A19B-5FEB5AFA1DCF}" type="parTrans" cxnId="{D7D09DA0-00D4-41F1-B0B0-5CCE49632DA6}">
      <dgm:prSet/>
      <dgm:spPr/>
      <dgm:t>
        <a:bodyPr/>
        <a:lstStyle/>
        <a:p>
          <a:endParaRPr lang="en-US"/>
        </a:p>
      </dgm:t>
    </dgm:pt>
    <dgm:pt modelId="{F6B40A25-1560-4909-AB90-4E89A4F13A2B}" type="sibTrans" cxnId="{D7D09DA0-00D4-41F1-B0B0-5CCE49632DA6}">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C9227E10-9301-4CA8-8328-26F23C6606FA}">
      <dgm:prSet/>
      <dgm:spPr/>
      <dgm:t>
        <a:bodyPr/>
        <a:lstStyle/>
        <a:p>
          <a:endParaRPr lang="en-US"/>
        </a:p>
      </dgm:t>
    </dgm:pt>
    <dgm:pt modelId="{80F28C07-1DF1-42AA-B517-8B4CE6204757}" type="parTrans" cxnId="{A442F4DB-E6C3-455B-A286-2B1218C6E745}">
      <dgm:prSet/>
      <dgm:spPr/>
      <dgm:t>
        <a:bodyPr/>
        <a:lstStyle/>
        <a:p>
          <a:endParaRPr lang="en-US"/>
        </a:p>
      </dgm:t>
    </dgm:pt>
    <dgm:pt modelId="{7717A08E-F798-4AFF-9899-31B9C7C0E103}" type="sibTrans" cxnId="{A442F4DB-E6C3-455B-A286-2B1218C6E745}">
      <dgm:prSet/>
      <dgm:spPr>
        <a:ln w="28575">
          <a:solidFill>
            <a:srgbClr val="FF0000"/>
          </a:solidFill>
        </a:ln>
      </dgm:spPr>
      <dgm:t>
        <a:bodyPr/>
        <a:lstStyle/>
        <a:p>
          <a:endParaRPr lang="en-US"/>
        </a:p>
      </dgm:t>
    </dgm:pt>
    <dgm:pt modelId="{F0007260-E403-41BD-898F-128B8A0BF9FC}">
      <dgm:prSet/>
      <dgm:spPr/>
      <dgm:t>
        <a:bodyPr/>
        <a:lstStyle/>
        <a:p>
          <a:endParaRPr lang="en-US"/>
        </a:p>
      </dgm:t>
    </dgm:pt>
    <dgm:pt modelId="{5F9F3662-0203-4D45-901B-2EF20839524F}" type="parTrans" cxnId="{E1EF90AE-71BE-4482-BF30-1EC7C00B91F7}">
      <dgm:prSet/>
      <dgm:spPr/>
      <dgm:t>
        <a:bodyPr/>
        <a:lstStyle/>
        <a:p>
          <a:endParaRPr lang="en-US"/>
        </a:p>
      </dgm:t>
    </dgm:pt>
    <dgm:pt modelId="{D7C3EA7A-F8E0-4B7B-97A4-E44FD3C9E43E}" type="sibTrans" cxnId="{E1EF90AE-71BE-4482-BF30-1EC7C00B91F7}">
      <dgm:prSet/>
      <dgm:spPr>
        <a:ln w="28575">
          <a:solidFill>
            <a:srgbClr val="FF0000"/>
          </a:solidFill>
        </a:ln>
      </dgm:spPr>
      <dgm:t>
        <a:bodyPr/>
        <a:lstStyle/>
        <a:p>
          <a:endParaRPr lang="en-US"/>
        </a:p>
      </dgm:t>
    </dgm:pt>
    <dgm:pt modelId="{8F41C1B9-6C67-4735-897B-1ED5035E3BEF}">
      <dgm:prSet/>
      <dgm:spPr/>
      <dgm:t>
        <a:bodyPr/>
        <a:lstStyle/>
        <a:p>
          <a:endParaRPr lang="en-US"/>
        </a:p>
      </dgm:t>
    </dgm:pt>
    <dgm:pt modelId="{87E22071-73E4-4886-A942-904FF3B12BC2}" type="parTrans" cxnId="{A4C1A9AD-A580-4D67-B884-AAA398619AE3}">
      <dgm:prSet/>
      <dgm:spPr/>
      <dgm:t>
        <a:bodyPr/>
        <a:lstStyle/>
        <a:p>
          <a:endParaRPr lang="en-US"/>
        </a:p>
      </dgm:t>
    </dgm:pt>
    <dgm:pt modelId="{072808AC-9BD3-4938-918F-9E1DB7E7B244}" type="sibTrans" cxnId="{A4C1A9AD-A580-4D67-B884-AAA398619AE3}">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6">
        <dgm:presLayoutVars>
          <dgm:bulletEnabled val="1"/>
        </dgm:presLayoutVars>
      </dgm:prSet>
      <dgm:spPr/>
    </dgm:pt>
    <dgm:pt modelId="{15032F90-D50E-40FA-8672-1E377E58E434}" type="pres">
      <dgm:prSet presAssocID="{0454C4A2-7E46-44F8-A2FB-1257986F98A6}" presName="sibTrans" presStyleLbl="sibTrans1D1" presStyleIdx="0" presStyleCnt="5"/>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5"/>
      <dgm:spPr/>
    </dgm:pt>
    <dgm:pt modelId="{871E6DAE-0758-43D9-B566-7CD5FECD0DE5}" type="pres">
      <dgm:prSet presAssocID="{C9227E10-9301-4CA8-8328-26F23C6606FA}" presName="node" presStyleLbl="node1" presStyleIdx="1" presStyleCnt="6">
        <dgm:presLayoutVars>
          <dgm:bulletEnabled val="1"/>
        </dgm:presLayoutVars>
      </dgm:prSet>
      <dgm:spPr/>
    </dgm:pt>
    <dgm:pt modelId="{FB555EE1-D528-4D2B-9870-C37039495F48}" type="pres">
      <dgm:prSet presAssocID="{7717A08E-F798-4AFF-9899-31B9C7C0E103}" presName="sibTrans" presStyleLbl="sibTrans1D1" presStyleIdx="1" presStyleCnt="5"/>
      <dgm:spPr/>
    </dgm:pt>
    <dgm:pt modelId="{70BC918C-1A2C-4E2A-AD63-4C54C843DC17}" type="pres">
      <dgm:prSet presAssocID="{7717A08E-F798-4AFF-9899-31B9C7C0E103}" presName="connectorText" presStyleLbl="sibTrans1D1" presStyleIdx="1" presStyleCnt="5"/>
      <dgm:spPr/>
    </dgm:pt>
    <dgm:pt modelId="{52EE39ED-6FB0-41DC-9D18-91A726EBA3A7}" type="pres">
      <dgm:prSet presAssocID="{4F45A8C3-C2D7-4185-ADBE-C7F80101319F}" presName="node" presStyleLbl="node1" presStyleIdx="2" presStyleCnt="6">
        <dgm:presLayoutVars>
          <dgm:bulletEnabled val="1"/>
        </dgm:presLayoutVars>
      </dgm:prSet>
      <dgm:spPr/>
    </dgm:pt>
    <dgm:pt modelId="{771DA846-765F-49CE-B194-7C368F4DAF93}" type="pres">
      <dgm:prSet presAssocID="{5A4D6436-E224-48BD-8CBB-90671E658A14}" presName="sibTrans" presStyleLbl="sibTrans1D1" presStyleIdx="2" presStyleCnt="5"/>
      <dgm:spPr>
        <a:xfrm>
          <a:off x="3166758" y="2722350"/>
          <a:ext cx="532795" cy="91440"/>
        </a:xfrm>
        <a:custGeom>
          <a:avLst/>
          <a:gdLst/>
          <a:ahLst/>
          <a:cxnLst/>
          <a:rect l="0" t="0" r="0" b="0"/>
          <a:pathLst>
            <a:path>
              <a:moveTo>
                <a:pt x="0" y="45720"/>
              </a:moveTo>
              <a:lnTo>
                <a:pt x="532795" y="45720"/>
              </a:lnTo>
            </a:path>
          </a:pathLst>
        </a:custGeom>
      </dgm:spPr>
    </dgm:pt>
    <dgm:pt modelId="{086855AB-7154-48D9-9B2A-F6D363103814}" type="pres">
      <dgm:prSet presAssocID="{5A4D6436-E224-48BD-8CBB-90671E658A14}" presName="connectorText" presStyleLbl="sibTrans1D1" presStyleIdx="2" presStyleCnt="5"/>
      <dgm:spPr/>
    </dgm:pt>
    <dgm:pt modelId="{01916C85-2045-4900-B2D6-C012D10E8EAE}" type="pres">
      <dgm:prSet presAssocID="{F0007260-E403-41BD-898F-128B8A0BF9FC}" presName="node" presStyleLbl="node1" presStyleIdx="3" presStyleCnt="6" custScaleX="47518" custLinFactNeighborX="8462" custLinFactNeighborY="-3350">
        <dgm:presLayoutVars>
          <dgm:bulletEnabled val="1"/>
        </dgm:presLayoutVars>
      </dgm:prSet>
      <dgm:spPr/>
    </dgm:pt>
    <dgm:pt modelId="{B03C9187-B3A4-4A81-BFA9-B50752F125A6}" type="pres">
      <dgm:prSet presAssocID="{D7C3EA7A-F8E0-4B7B-97A4-E44FD3C9E43E}" presName="sibTrans" presStyleLbl="sibTrans1D1" presStyleIdx="3" presStyleCnt="5"/>
      <dgm:spPr/>
    </dgm:pt>
    <dgm:pt modelId="{D6E24627-7F39-4539-AB6B-FA1030FA019D}" type="pres">
      <dgm:prSet presAssocID="{D7C3EA7A-F8E0-4B7B-97A4-E44FD3C9E43E}" presName="connectorText" presStyleLbl="sibTrans1D1" presStyleIdx="3" presStyleCnt="5"/>
      <dgm:spPr/>
    </dgm:pt>
    <dgm:pt modelId="{F2E75460-0AAB-4A35-B9B4-1340F3D9D3C8}" type="pres">
      <dgm:prSet presAssocID="{46524477-9376-4CB7-BE17-42E1701636B9}" presName="node" presStyleLbl="node1" presStyleIdx="4" presStyleCnt="6">
        <dgm:presLayoutVars>
          <dgm:bulletEnabled val="1"/>
        </dgm:presLayoutVars>
      </dgm:prSet>
      <dgm:spPr/>
    </dgm:pt>
    <dgm:pt modelId="{C0FB471D-48D9-4373-AA2B-F52F6833C591}" type="pres">
      <dgm:prSet presAssocID="{F6B40A25-1560-4909-AB90-4E89A4F13A2B}" presName="sibTrans" presStyleLbl="sibTrans1D1" presStyleIdx="4" presStyleCnt="5"/>
      <dgm:spPr>
        <a:xfrm>
          <a:off x="3166758" y="4755474"/>
          <a:ext cx="532795" cy="91440"/>
        </a:xfrm>
        <a:custGeom>
          <a:avLst/>
          <a:gdLst/>
          <a:ahLst/>
          <a:cxnLst/>
          <a:rect l="0" t="0" r="0" b="0"/>
          <a:pathLst>
            <a:path>
              <a:moveTo>
                <a:pt x="0" y="45720"/>
              </a:moveTo>
              <a:lnTo>
                <a:pt x="532795" y="45720"/>
              </a:lnTo>
            </a:path>
          </a:pathLst>
        </a:custGeom>
      </dgm:spPr>
    </dgm:pt>
    <dgm:pt modelId="{F13872C3-E656-40DB-A07E-988E5B3FBE03}" type="pres">
      <dgm:prSet presAssocID="{F6B40A25-1560-4909-AB90-4E89A4F13A2B}" presName="connectorText" presStyleLbl="sibTrans1D1" presStyleIdx="4" presStyleCnt="5"/>
      <dgm:spPr/>
    </dgm:pt>
    <dgm:pt modelId="{8FC5122C-D907-49EC-94D3-CB8929293453}" type="pres">
      <dgm:prSet presAssocID="{8F41C1B9-6C67-4735-897B-1ED5035E3BEF}" presName="node" presStyleLbl="node1" presStyleIdx="5" presStyleCnt="6">
        <dgm:presLayoutVars>
          <dgm:bulletEnabled val="1"/>
        </dgm:presLayoutVars>
      </dgm:prSet>
      <dgm:spPr/>
    </dgm:pt>
  </dgm:ptLst>
  <dgm:cxnLst>
    <dgm:cxn modelId="{03D6DA02-B5F7-4A5C-A7AE-633E2BB08D60}" type="presOf" srcId="{4F45A8C3-C2D7-4185-ADBE-C7F80101319F}" destId="{52EE39ED-6FB0-41DC-9D18-91A726EBA3A7}" srcOrd="0" destOrd="0" presId="urn:microsoft.com/office/officeart/2016/7/layout/RepeatingBendingProcessNew"/>
    <dgm:cxn modelId="{9293730D-3A71-4323-A46B-DBB14E7A9FD5}" type="presOf" srcId="{F6B40A25-1560-4909-AB90-4E89A4F13A2B}" destId="{F13872C3-E656-40DB-A07E-988E5B3FBE03}" srcOrd="1" destOrd="0" presId="urn:microsoft.com/office/officeart/2016/7/layout/RepeatingBendingProcessNew"/>
    <dgm:cxn modelId="{0F83270E-C84D-487C-91B4-A49D0D264CA0}" type="presOf" srcId="{060301F8-96A8-419E-B929-4651BA1E7013}" destId="{2BAC8DAA-6C41-456B-85D5-18D699F04314}" srcOrd="0" destOrd="0" presId="urn:microsoft.com/office/officeart/2016/7/layout/RepeatingBendingProcessNew"/>
    <dgm:cxn modelId="{FB5ED015-CC12-4417-AB53-9E348BB274FA}" type="presOf" srcId="{C9227E10-9301-4CA8-8328-26F23C6606FA}" destId="{871E6DAE-0758-43D9-B566-7CD5FECD0DE5}" srcOrd="0" destOrd="0" presId="urn:microsoft.com/office/officeart/2016/7/layout/RepeatingBendingProcessNew"/>
    <dgm:cxn modelId="{C5DAC51F-8B09-4A8F-9DD3-AB911D13DEB9}" type="presOf" srcId="{8F41C1B9-6C67-4735-897B-1ED5035E3BEF}" destId="{8FC5122C-D907-49EC-94D3-CB8929293453}" srcOrd="0" destOrd="0" presId="urn:microsoft.com/office/officeart/2016/7/layout/RepeatingBendingProcessNew"/>
    <dgm:cxn modelId="{AD4A8627-4261-4FDE-B59C-4DD0F586486E}" type="presOf" srcId="{0454C4A2-7E46-44F8-A2FB-1257986F98A6}" destId="{EFB3E4C9-53C5-4CF1-A98E-0DD81CCD0C82}" srcOrd="1" destOrd="0" presId="urn:microsoft.com/office/officeart/2016/7/layout/RepeatingBendingProcessNew"/>
    <dgm:cxn modelId="{E7D7F128-BE55-4FCB-BFCC-C5B5E1AC4031}" srcId="{6E28DCC2-A19F-4618-BE47-1BADB6AFFFFB}" destId="{4F45A8C3-C2D7-4185-ADBE-C7F80101319F}" srcOrd="2" destOrd="0" parTransId="{F2456954-6157-440C-9639-C9D4CCA87577}" sibTransId="{5A4D6436-E224-48BD-8CBB-90671E658A14}"/>
    <dgm:cxn modelId="{6A254F5F-D720-4E2F-A382-1B16E9FE8AEA}" type="presOf" srcId="{5A4D6436-E224-48BD-8CBB-90671E658A14}" destId="{086855AB-7154-48D9-9B2A-F6D363103814}" srcOrd="1" destOrd="0" presId="urn:microsoft.com/office/officeart/2016/7/layout/RepeatingBendingProcessNew"/>
    <dgm:cxn modelId="{054E2344-6285-441B-B53C-302FDEBD2ABE}" type="presOf" srcId="{7717A08E-F798-4AFF-9899-31B9C7C0E103}" destId="{FB555EE1-D528-4D2B-9870-C37039495F48}" srcOrd="0" destOrd="0" presId="urn:microsoft.com/office/officeart/2016/7/layout/RepeatingBendingProcessNew"/>
    <dgm:cxn modelId="{29150E47-3024-465D-AAB8-D4F69101A45B}" type="presOf" srcId="{7717A08E-F798-4AFF-9899-31B9C7C0E103}" destId="{70BC918C-1A2C-4E2A-AD63-4C54C843DC17}" srcOrd="1" destOrd="0" presId="urn:microsoft.com/office/officeart/2016/7/layout/RepeatingBendingProcessNew"/>
    <dgm:cxn modelId="{EE85AB48-087A-415E-B318-E7C65EE3C07E}" type="presOf" srcId="{0454C4A2-7E46-44F8-A2FB-1257986F98A6}" destId="{15032F90-D50E-40FA-8672-1E377E58E434}" srcOrd="0" destOrd="0" presId="urn:microsoft.com/office/officeart/2016/7/layout/RepeatingBendingProcessNew"/>
    <dgm:cxn modelId="{A2D4E669-F53A-4F9A-A484-F900D9F3F87F}" type="presOf" srcId="{F6B40A25-1560-4909-AB90-4E89A4F13A2B}" destId="{C0FB471D-48D9-4373-AA2B-F52F6833C591}" srcOrd="0" destOrd="0" presId="urn:microsoft.com/office/officeart/2016/7/layout/RepeatingBendingProcessNew"/>
    <dgm:cxn modelId="{FE579085-CB69-4F32-81FA-B686B7F1EFB1}" type="presOf" srcId="{46524477-9376-4CB7-BE17-42E1701636B9}" destId="{F2E75460-0AAB-4A35-B9B4-1340F3D9D3C8}" srcOrd="0" destOrd="0" presId="urn:microsoft.com/office/officeart/2016/7/layout/RepeatingBendingProcessNew"/>
    <dgm:cxn modelId="{FF5C849C-2462-466D-826F-774482F9B34A}" type="presOf" srcId="{D7C3EA7A-F8E0-4B7B-97A4-E44FD3C9E43E}" destId="{D6E24627-7F39-4539-AB6B-FA1030FA019D}" srcOrd="1" destOrd="0" presId="urn:microsoft.com/office/officeart/2016/7/layout/RepeatingBendingProcessNew"/>
    <dgm:cxn modelId="{D7D09DA0-00D4-41F1-B0B0-5CCE49632DA6}" srcId="{6E28DCC2-A19F-4618-BE47-1BADB6AFFFFB}" destId="{46524477-9376-4CB7-BE17-42E1701636B9}" srcOrd="4" destOrd="0" parTransId="{D29DB47C-5980-4E7B-A19B-5FEB5AFA1DCF}" sibTransId="{F6B40A25-1560-4909-AB90-4E89A4F13A2B}"/>
    <dgm:cxn modelId="{D1049EAC-646D-4527-8ABB-0529A5D1F916}" type="presOf" srcId="{D7C3EA7A-F8E0-4B7B-97A4-E44FD3C9E43E}" destId="{B03C9187-B3A4-4A81-BFA9-B50752F125A6}" srcOrd="0" destOrd="0" presId="urn:microsoft.com/office/officeart/2016/7/layout/RepeatingBendingProcessNew"/>
    <dgm:cxn modelId="{0A41BFAC-88BB-4C4F-BE1B-3F2CDEC12F6B}" type="presOf" srcId="{5A4D6436-E224-48BD-8CBB-90671E658A14}" destId="{771DA846-765F-49CE-B194-7C368F4DAF93}" srcOrd="0" destOrd="0" presId="urn:microsoft.com/office/officeart/2016/7/layout/RepeatingBendingProcessNew"/>
    <dgm:cxn modelId="{A4C1A9AD-A580-4D67-B884-AAA398619AE3}" srcId="{6E28DCC2-A19F-4618-BE47-1BADB6AFFFFB}" destId="{8F41C1B9-6C67-4735-897B-1ED5035E3BEF}" srcOrd="5" destOrd="0" parTransId="{87E22071-73E4-4886-A942-904FF3B12BC2}" sibTransId="{072808AC-9BD3-4938-918F-9E1DB7E7B244}"/>
    <dgm:cxn modelId="{E1EF90AE-71BE-4482-BF30-1EC7C00B91F7}" srcId="{6E28DCC2-A19F-4618-BE47-1BADB6AFFFFB}" destId="{F0007260-E403-41BD-898F-128B8A0BF9FC}" srcOrd="3" destOrd="0" parTransId="{5F9F3662-0203-4D45-901B-2EF20839524F}" sibTransId="{D7C3EA7A-F8E0-4B7B-97A4-E44FD3C9E43E}"/>
    <dgm:cxn modelId="{56A989B0-C161-4898-93FA-757C1C84D0E4}" type="presOf" srcId="{F0007260-E403-41BD-898F-128B8A0BF9FC}" destId="{01916C85-2045-4900-B2D6-C012D10E8EAE}"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3664A7CB-9C05-440A-91A0-30737ECEF4FD}" type="presOf" srcId="{6E28DCC2-A19F-4618-BE47-1BADB6AFFFFB}" destId="{04832395-E5DC-4C48-B2EE-8A1EBF12BBAF}" srcOrd="0" destOrd="0" presId="urn:microsoft.com/office/officeart/2016/7/layout/RepeatingBendingProcessNew"/>
    <dgm:cxn modelId="{A442F4DB-E6C3-455B-A286-2B1218C6E745}" srcId="{6E28DCC2-A19F-4618-BE47-1BADB6AFFFFB}" destId="{C9227E10-9301-4CA8-8328-26F23C6606FA}" srcOrd="1" destOrd="0" parTransId="{80F28C07-1DF1-42AA-B517-8B4CE6204757}" sibTransId="{7717A08E-F798-4AFF-9899-31B9C7C0E103}"/>
    <dgm:cxn modelId="{A3276D69-B72A-4E8D-94D8-59093BB0614B}" type="presParOf" srcId="{04832395-E5DC-4C48-B2EE-8A1EBF12BBAF}" destId="{2BAC8DAA-6C41-456B-85D5-18D699F04314}" srcOrd="0" destOrd="0" presId="urn:microsoft.com/office/officeart/2016/7/layout/RepeatingBendingProcessNew"/>
    <dgm:cxn modelId="{2A17D92B-A52C-4AC3-98A0-A3A7D67DECFB}" type="presParOf" srcId="{04832395-E5DC-4C48-B2EE-8A1EBF12BBAF}" destId="{15032F90-D50E-40FA-8672-1E377E58E434}" srcOrd="1" destOrd="0" presId="urn:microsoft.com/office/officeart/2016/7/layout/RepeatingBendingProcessNew"/>
    <dgm:cxn modelId="{7725683F-1B57-4FC1-976A-827A5099E01C}" type="presParOf" srcId="{15032F90-D50E-40FA-8672-1E377E58E434}" destId="{EFB3E4C9-53C5-4CF1-A98E-0DD81CCD0C82}" srcOrd="0" destOrd="0" presId="urn:microsoft.com/office/officeart/2016/7/layout/RepeatingBendingProcessNew"/>
    <dgm:cxn modelId="{2EB5AF89-3C26-47BE-A3F6-D040EA8E499D}" type="presParOf" srcId="{04832395-E5DC-4C48-B2EE-8A1EBF12BBAF}" destId="{871E6DAE-0758-43D9-B566-7CD5FECD0DE5}" srcOrd="2" destOrd="0" presId="urn:microsoft.com/office/officeart/2016/7/layout/RepeatingBendingProcessNew"/>
    <dgm:cxn modelId="{C70750DF-7AFF-4A11-A1CC-CCBF17DD8E1A}" type="presParOf" srcId="{04832395-E5DC-4C48-B2EE-8A1EBF12BBAF}" destId="{FB555EE1-D528-4D2B-9870-C37039495F48}" srcOrd="3" destOrd="0" presId="urn:microsoft.com/office/officeart/2016/7/layout/RepeatingBendingProcessNew"/>
    <dgm:cxn modelId="{B626F92E-7CD4-4950-9377-80E5196AD29D}" type="presParOf" srcId="{FB555EE1-D528-4D2B-9870-C37039495F48}" destId="{70BC918C-1A2C-4E2A-AD63-4C54C843DC17}" srcOrd="0" destOrd="0" presId="urn:microsoft.com/office/officeart/2016/7/layout/RepeatingBendingProcessNew"/>
    <dgm:cxn modelId="{6885D716-4403-4344-A53E-3BF4A0EE7067}" type="presParOf" srcId="{04832395-E5DC-4C48-B2EE-8A1EBF12BBAF}" destId="{52EE39ED-6FB0-41DC-9D18-91A726EBA3A7}" srcOrd="4" destOrd="0" presId="urn:microsoft.com/office/officeart/2016/7/layout/RepeatingBendingProcessNew"/>
    <dgm:cxn modelId="{8569BDF5-71A0-4D90-BD13-AB7FA1826FBB}" type="presParOf" srcId="{04832395-E5DC-4C48-B2EE-8A1EBF12BBAF}" destId="{771DA846-765F-49CE-B194-7C368F4DAF93}" srcOrd="5" destOrd="0" presId="urn:microsoft.com/office/officeart/2016/7/layout/RepeatingBendingProcessNew"/>
    <dgm:cxn modelId="{2FA84558-5FE9-4BE9-BB51-9255B021D611}" type="presParOf" srcId="{771DA846-765F-49CE-B194-7C368F4DAF93}" destId="{086855AB-7154-48D9-9B2A-F6D363103814}" srcOrd="0" destOrd="0" presId="urn:microsoft.com/office/officeart/2016/7/layout/RepeatingBendingProcessNew"/>
    <dgm:cxn modelId="{893406B5-12EE-4195-9E26-4B8650082B2C}" type="presParOf" srcId="{04832395-E5DC-4C48-B2EE-8A1EBF12BBAF}" destId="{01916C85-2045-4900-B2D6-C012D10E8EAE}" srcOrd="6" destOrd="0" presId="urn:microsoft.com/office/officeart/2016/7/layout/RepeatingBendingProcessNew"/>
    <dgm:cxn modelId="{6FEC7DAC-728E-4A69-91B3-AE94139E9717}" type="presParOf" srcId="{04832395-E5DC-4C48-B2EE-8A1EBF12BBAF}" destId="{B03C9187-B3A4-4A81-BFA9-B50752F125A6}" srcOrd="7" destOrd="0" presId="urn:microsoft.com/office/officeart/2016/7/layout/RepeatingBendingProcessNew"/>
    <dgm:cxn modelId="{5E077524-88B1-41E8-A45D-F621C4C6EB14}" type="presParOf" srcId="{B03C9187-B3A4-4A81-BFA9-B50752F125A6}" destId="{D6E24627-7F39-4539-AB6B-FA1030FA019D}" srcOrd="0" destOrd="0" presId="urn:microsoft.com/office/officeart/2016/7/layout/RepeatingBendingProcessNew"/>
    <dgm:cxn modelId="{068B88DF-F7F4-4E23-8326-BBB4506E44FA}" type="presParOf" srcId="{04832395-E5DC-4C48-B2EE-8A1EBF12BBAF}" destId="{F2E75460-0AAB-4A35-B9B4-1340F3D9D3C8}" srcOrd="8" destOrd="0" presId="urn:microsoft.com/office/officeart/2016/7/layout/RepeatingBendingProcessNew"/>
    <dgm:cxn modelId="{416ED11E-A6A1-4C35-9812-FABEE8B846B0}" type="presParOf" srcId="{04832395-E5DC-4C48-B2EE-8A1EBF12BBAF}" destId="{C0FB471D-48D9-4373-AA2B-F52F6833C591}" srcOrd="9" destOrd="0" presId="urn:microsoft.com/office/officeart/2016/7/layout/RepeatingBendingProcessNew"/>
    <dgm:cxn modelId="{FF836F2D-D1F1-4AE7-AA2A-0F05925A871B}" type="presParOf" srcId="{C0FB471D-48D9-4373-AA2B-F52F6833C591}" destId="{F13872C3-E656-40DB-A07E-988E5B3FBE03}" srcOrd="0" destOrd="0" presId="urn:microsoft.com/office/officeart/2016/7/layout/RepeatingBendingProcessNew"/>
    <dgm:cxn modelId="{C1DEB0DC-6995-4653-8672-A4254753D89B}" type="presParOf" srcId="{04832395-E5DC-4C48-B2EE-8A1EBF12BBAF}" destId="{8FC5122C-D907-49EC-94D3-CB892929345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F12D8FC-F1B7-46D3-B6F7-F9E980B41F4C}">
      <dgm:prSet custT="1"/>
      <dgm:spPr/>
      <dgm:t>
        <a:bodyPr/>
        <a:lstStyle/>
        <a:p>
          <a:pPr algn="l"/>
          <a:r>
            <a:rPr lang="en-US" sz="2400" b="1" kern="1200" dirty="0">
              <a:solidFill>
                <a:schemeClr val="tx1"/>
              </a:solidFill>
              <a:effectLst/>
              <a:latin typeface="Calibri" panose="020F0502020204030204" pitchFamily="34" charset="0"/>
              <a:cs typeface="Calibri" panose="020F0502020204030204" pitchFamily="34" charset="0"/>
            </a:rPr>
            <a:t>1. </a:t>
          </a:r>
          <a:r>
            <a:rPr lang="en-US" sz="2400" b="1" kern="1200" dirty="0">
              <a:solidFill>
                <a:schemeClr val="tx1"/>
              </a:solidFill>
              <a:latin typeface="Calibri" panose="020F0502020204030204" pitchFamily="34" charset="0"/>
              <a:cs typeface="Calibri" panose="020F0502020204030204" pitchFamily="34" charset="0"/>
            </a:rPr>
            <a:t>On the </a:t>
          </a:r>
          <a:r>
            <a:rPr lang="en-US" sz="2400" b="1" i="1" kern="1200" dirty="0">
              <a:solidFill>
                <a:schemeClr val="tx1"/>
              </a:solidFill>
              <a:latin typeface="Calibri" panose="020F0502020204030204" pitchFamily="34" charset="0"/>
              <a:cs typeface="Calibri" panose="020F0502020204030204" pitchFamily="34" charset="0"/>
            </a:rPr>
            <a:t>View</a:t>
          </a:r>
          <a:r>
            <a:rPr lang="en-US" sz="2400" b="1" kern="1200" dirty="0">
              <a:solidFill>
                <a:schemeClr val="tx1"/>
              </a:solidFill>
              <a:latin typeface="Calibri" panose="020F0502020204030204" pitchFamily="34" charset="0"/>
              <a:cs typeface="Calibri" panose="020F0502020204030204" pitchFamily="34" charset="0"/>
            </a:rPr>
            <a:t> tab, in the </a:t>
          </a:r>
          <a:r>
            <a:rPr lang="en-US" sz="2400" b="1" i="1" kern="1200" dirty="0">
              <a:solidFill>
                <a:srgbClr val="000000"/>
              </a:solidFill>
              <a:latin typeface="Calibri" panose="020F0502020204030204" pitchFamily="34" charset="0"/>
              <a:ea typeface="+mn-ea"/>
              <a:cs typeface="Calibri" panose="020F0502020204030204" pitchFamily="34" charset="0"/>
            </a:rPr>
            <a:t>Presentation</a:t>
          </a:r>
          <a:r>
            <a:rPr lang="en-US" sz="2400" b="1" kern="1200" dirty="0">
              <a:solidFill>
                <a:schemeClr val="tx1"/>
              </a:solidFill>
              <a:latin typeface="Calibri" panose="020F0502020204030204" pitchFamily="34" charset="0"/>
              <a:cs typeface="Calibri" panose="020F0502020204030204" pitchFamily="34" charset="0"/>
            </a:rPr>
            <a:t> </a:t>
          </a:r>
          <a:r>
            <a:rPr lang="en-US" sz="2400" b="1" i="1" kern="1200" dirty="0">
              <a:solidFill>
                <a:srgbClr val="000000"/>
              </a:solidFill>
              <a:latin typeface="Calibri" panose="020F0502020204030204" pitchFamily="34" charset="0"/>
              <a:ea typeface="+mn-ea"/>
              <a:cs typeface="Calibri" panose="020F0502020204030204" pitchFamily="34" charset="0"/>
            </a:rPr>
            <a:t>Views</a:t>
          </a:r>
          <a:r>
            <a:rPr lang="en-US" sz="2400" b="1" kern="1200" dirty="0">
              <a:solidFill>
                <a:schemeClr val="tx1"/>
              </a:solidFill>
              <a:latin typeface="Calibri" panose="020F0502020204030204" pitchFamily="34" charset="0"/>
              <a:cs typeface="Calibri" panose="020F0502020204030204" pitchFamily="34" charset="0"/>
            </a:rPr>
            <a:t> group, click </a:t>
          </a:r>
          <a:r>
            <a:rPr lang="en-US" sz="2400" b="1" i="1" kern="1200" dirty="0">
              <a:solidFill>
                <a:srgbClr val="000000"/>
              </a:solidFill>
              <a:latin typeface="Calibri" panose="020F0502020204030204" pitchFamily="34" charset="0"/>
              <a:ea typeface="+mn-ea"/>
              <a:cs typeface="Calibri" panose="020F0502020204030204" pitchFamily="34" charset="0"/>
            </a:rPr>
            <a:t>"Normal"</a:t>
          </a:r>
          <a:r>
            <a:rPr lang="en-US" sz="2400" b="1" kern="1200" dirty="0">
              <a:solidFill>
                <a:schemeClr val="tx1"/>
              </a:solidFill>
              <a:latin typeface="Calibri" panose="020F0502020204030204" pitchFamily="34" charset="0"/>
              <a:ea typeface="+mn-ea"/>
              <a:cs typeface="Calibri" panose="020F0502020204030204" pitchFamily="34" charset="0"/>
            </a:rPr>
            <a:t>  </a:t>
          </a:r>
          <a:r>
            <a:rPr lang="en-US" sz="2400" b="1" kern="1200" dirty="0">
              <a:solidFill>
                <a:schemeClr val="tx1"/>
              </a:solidFill>
              <a:latin typeface="Calibri" panose="020F0502020204030204" pitchFamily="34" charset="0"/>
              <a:cs typeface="Calibri" panose="020F0502020204030204" pitchFamily="34" charset="0"/>
            </a:rPr>
            <a:t>to set the view to normal</a:t>
          </a:r>
          <a:endParaRPr lang="en-US" sz="2400" b="1" kern="1200" dirty="0">
            <a:solidFill>
              <a:schemeClr val="tx1"/>
            </a:solidFill>
            <a:effectLst/>
            <a:latin typeface="Calibri" panose="020F0502020204030204" pitchFamily="34" charset="0"/>
            <a:cs typeface="Calibri" panose="020F0502020204030204" pitchFamily="34" charset="0"/>
          </a:endParaRPr>
        </a:p>
      </dgm:t>
    </dgm:pt>
    <dgm:pt modelId="{E64491A8-F34E-4D4D-B915-78A9DDF58902}" type="parTrans" cxnId="{69667567-5869-4EF3-8BB9-6AE9D60927C2}">
      <dgm:prSet/>
      <dgm:spPr/>
      <dgm:t>
        <a:bodyPr/>
        <a:lstStyle/>
        <a:p>
          <a:endParaRPr lang="en-US"/>
        </a:p>
      </dgm:t>
    </dgm:pt>
    <dgm:pt modelId="{BF885AB6-C0E8-4213-BC39-888BF35CCB22}" type="sibTrans" cxnId="{69667567-5869-4EF3-8BB9-6AE9D60927C2}">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68ED305C-46D4-41F9-A632-8B3C2A0E6BF9}">
      <dgm:prSet custT="1"/>
      <dgm:spPr/>
      <dgm:t>
        <a:bodyPr/>
        <a:lstStyle/>
        <a:p>
          <a:pPr algn="l"/>
          <a:r>
            <a:rPr lang="en-US" sz="2000" b="1" dirty="0">
              <a:solidFill>
                <a:schemeClr val="tx1"/>
              </a:solidFill>
              <a:effectLst/>
              <a:latin typeface="Calibri" panose="020F0502020204030204" pitchFamily="34" charset="0"/>
              <a:cs typeface="Calibri" panose="020F0502020204030204" pitchFamily="34" charset="0"/>
            </a:rPr>
            <a:t>2. </a:t>
          </a:r>
          <a:r>
            <a:rPr lang="en-US" sz="2000" b="1" dirty="0">
              <a:solidFill>
                <a:schemeClr val="tx1"/>
              </a:solidFill>
              <a:latin typeface="Calibri" panose="020F0502020204030204" pitchFamily="34" charset="0"/>
              <a:cs typeface="Calibri" panose="020F0502020204030204" pitchFamily="34" charset="0"/>
            </a:rPr>
            <a:t>In Normal View, in the Slide Navigation Pane on the left, click on the slide you want to change to a different layout </a:t>
          </a:r>
          <a:endParaRPr lang="en-US" sz="2000" b="1" dirty="0">
            <a:solidFill>
              <a:schemeClr val="tx1"/>
            </a:solidFill>
            <a:effectLst/>
            <a:latin typeface="Calibri" panose="020F0502020204030204" pitchFamily="34" charset="0"/>
            <a:cs typeface="Calibri" panose="020F0502020204030204" pitchFamily="34" charset="0"/>
          </a:endParaRPr>
        </a:p>
      </dgm:t>
    </dgm:pt>
    <dgm:pt modelId="{112C4F52-7827-4CB5-8F12-4BB79BFB7B68}" type="parTrans" cxnId="{9BF17E74-562A-4E9F-8D40-41C556C44E1F}">
      <dgm:prSet/>
      <dgm:spPr/>
      <dgm:t>
        <a:bodyPr/>
        <a:lstStyle/>
        <a:p>
          <a:endParaRPr lang="en-US"/>
        </a:p>
      </dgm:t>
    </dgm:pt>
    <dgm:pt modelId="{1CF5EC1B-DFAB-494F-908A-F1BFADA377CB}" type="sibTrans" cxnId="{9BF17E74-562A-4E9F-8D40-41C556C44E1F}">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DB02B34-01D2-4956-9595-8CAA635329EF}">
      <dgm:prSet custT="1"/>
      <dgm:spPr/>
      <dgm:t>
        <a:bodyPr/>
        <a:lstStyle/>
        <a:p>
          <a:pPr algn="l">
            <a:buFont typeface="+mj-lt"/>
            <a:buAutoNum type="arabicParenR"/>
          </a:pPr>
          <a:r>
            <a:rPr lang="en-US" sz="2400" b="1" kern="1200" dirty="0">
              <a:solidFill>
                <a:schemeClr val="tx1"/>
              </a:solidFill>
              <a:latin typeface="Calibri" panose="020F0502020204030204" pitchFamily="34" charset="0"/>
              <a:cs typeface="Calibri" panose="020F0502020204030204" pitchFamily="34" charset="0"/>
            </a:rPr>
            <a:t>3. On the </a:t>
          </a:r>
          <a:r>
            <a:rPr lang="en-US" sz="2400" b="1" i="1" kern="1200" dirty="0">
              <a:solidFill>
                <a:srgbClr val="000000"/>
              </a:solidFill>
              <a:latin typeface="Calibri" panose="020F0502020204030204" pitchFamily="34" charset="0"/>
              <a:ea typeface="+mn-ea"/>
              <a:cs typeface="Calibri" panose="020F0502020204030204" pitchFamily="34" charset="0"/>
            </a:rPr>
            <a:t>Home</a:t>
          </a:r>
          <a:r>
            <a:rPr lang="en-US" sz="2400" b="1" kern="1200" dirty="0">
              <a:solidFill>
                <a:schemeClr val="tx1"/>
              </a:solidFill>
              <a:latin typeface="Calibri" panose="020F0502020204030204" pitchFamily="34" charset="0"/>
              <a:cs typeface="Calibri" panose="020F0502020204030204" pitchFamily="34" charset="0"/>
            </a:rPr>
            <a:t> tab, In the </a:t>
          </a:r>
          <a:r>
            <a:rPr lang="en-US" sz="2400" b="1" i="1" kern="1200" dirty="0">
              <a:solidFill>
                <a:srgbClr val="000000"/>
              </a:solidFill>
              <a:latin typeface="Calibri" panose="020F0502020204030204" pitchFamily="34" charset="0"/>
              <a:ea typeface="+mn-ea"/>
              <a:cs typeface="Calibri" panose="020F0502020204030204" pitchFamily="34" charset="0"/>
            </a:rPr>
            <a:t>Slides</a:t>
          </a:r>
          <a:r>
            <a:rPr lang="en-US" sz="2400" b="1" kern="1200" dirty="0">
              <a:solidFill>
                <a:schemeClr val="tx1"/>
              </a:solidFill>
              <a:latin typeface="Calibri" panose="020F0502020204030204" pitchFamily="34" charset="0"/>
              <a:cs typeface="Calibri" panose="020F0502020204030204" pitchFamily="34" charset="0"/>
            </a:rPr>
            <a:t> Group, click </a:t>
          </a:r>
          <a:r>
            <a:rPr lang="en-US" sz="2400" b="1" i="1" kern="1200" dirty="0">
              <a:solidFill>
                <a:srgbClr val="000000"/>
              </a:solidFill>
              <a:latin typeface="Calibri" panose="020F0502020204030204" pitchFamily="34" charset="0"/>
              <a:ea typeface="+mn-ea"/>
              <a:cs typeface="Calibri" panose="020F0502020204030204" pitchFamily="34" charset="0"/>
            </a:rPr>
            <a:t>Layout</a:t>
          </a:r>
          <a:r>
            <a:rPr lang="en-US" sz="2400" b="1" kern="1200" dirty="0">
              <a:solidFill>
                <a:schemeClr val="tx1"/>
              </a:solidFill>
              <a:latin typeface="Calibri" panose="020F0502020204030204" pitchFamily="34" charset="0"/>
              <a:cs typeface="Calibri" panose="020F0502020204030204" pitchFamily="34" charset="0"/>
            </a:rPr>
            <a:t> and select  the layout you prefer</a:t>
          </a:r>
        </a:p>
      </dgm:t>
    </dgm:pt>
    <dgm:pt modelId="{A0AD3457-CF97-4CC5-9F2A-EFA937008B6E}" type="parTrans" cxnId="{77E2EDBD-0A57-4FB0-AD2A-99A372923D53}">
      <dgm:prSet/>
      <dgm:spPr/>
      <dgm:t>
        <a:bodyPr/>
        <a:lstStyle/>
        <a:p>
          <a:endParaRPr lang="en-US"/>
        </a:p>
      </dgm:t>
    </dgm:pt>
    <dgm:pt modelId="{B9A399CF-2754-4940-8B8C-38B4EE2B74C7}" type="sibTrans" cxnId="{77E2EDBD-0A57-4FB0-AD2A-99A372923D53}">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5DA72648-0930-4ED5-AEBD-0E97D4540DBB}">
      <dgm:prSet custT="1"/>
      <dgm:spPr>
        <a:solidFill>
          <a:schemeClr val="bg1"/>
        </a:solidFill>
      </dgm:spPr>
      <dgm:t>
        <a:bodyPr/>
        <a:lstStyle/>
        <a:p>
          <a:pPr>
            <a:buFont typeface="+mj-lt"/>
            <a:buAutoNum type="arabicParenR"/>
          </a:pPr>
          <a:endParaRPr lang="en-US" sz="2000" b="1" dirty="0">
            <a:solidFill>
              <a:schemeClr val="tx1"/>
            </a:solidFill>
            <a:latin typeface="Calibri" panose="020F0502020204030204" pitchFamily="34" charset="0"/>
            <a:cs typeface="Calibri" panose="020F0502020204030204" pitchFamily="34" charset="0"/>
          </a:endParaRPr>
        </a:p>
      </dgm:t>
    </dgm:pt>
    <dgm:pt modelId="{DBBEB9D8-30A4-4183-99AE-EDA4EF02EB9D}" type="sibTrans" cxnId="{6D39D4F7-A1B0-41FD-9397-B619A23CBBB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51DC2851-3AD4-4909-BA3F-5B68FEAAB23D}" type="parTrans" cxnId="{6D39D4F7-A1B0-41FD-9397-B619A23CBBB4}">
      <dgm:prSet/>
      <dgm:spPr/>
      <dgm:t>
        <a:bodyPr/>
        <a:lstStyle/>
        <a:p>
          <a:endParaRPr lang="en-US"/>
        </a:p>
      </dgm:t>
    </dgm:pt>
    <dgm:pt modelId="{3EA2C120-F3FB-45E0-A17F-C6A039BFBFBE}">
      <dgm:prSet custT="1"/>
      <dgm:spPr>
        <a:solidFill>
          <a:schemeClr val="bg1"/>
        </a:solidFill>
      </dgm:spPr>
      <dgm:t>
        <a:bodyPr/>
        <a:lstStyle/>
        <a:p>
          <a:pPr algn="l"/>
          <a:r>
            <a:rPr lang="en-US" sz="2000" b="1" kern="1200" dirty="0">
              <a:solidFill>
                <a:schemeClr val="tx1"/>
              </a:solidFill>
              <a:latin typeface="Calibri" panose="020F0502020204030204" pitchFamily="34" charset="0"/>
              <a:cs typeface="Calibri" panose="020F0502020204030204" pitchFamily="34" charset="0"/>
            </a:rPr>
            <a:t> </a:t>
          </a:r>
        </a:p>
      </dgm:t>
    </dgm:pt>
    <dgm:pt modelId="{AABA9A40-0A61-4BF0-BE50-D6DC446125FE}" type="sibTrans" cxnId="{D6F4E518-5C7C-472D-9048-B26C765B7781}">
      <dgm:prSet/>
      <dgm:spPr/>
      <dgm:t>
        <a:bodyPr/>
        <a:lstStyle/>
        <a:p>
          <a:endParaRPr lang="en-US"/>
        </a:p>
      </dgm:t>
    </dgm:pt>
    <dgm:pt modelId="{933ACB5E-A0E9-4EBB-9A5E-AFC937B809A3}" type="parTrans" cxnId="{D6F4E518-5C7C-472D-9048-B26C765B7781}">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C3CC11CC-4622-4459-A54B-E2AB2933BFDD}" type="pres">
      <dgm:prSet presAssocID="{5F12D8FC-F1B7-46D3-B6F7-F9E980B41F4C}" presName="node" presStyleLbl="node1" presStyleIdx="0" presStyleCnt="5" custScaleX="128232" custLinFactNeighborX="16380" custLinFactNeighborY="-2760">
        <dgm:presLayoutVars>
          <dgm:bulletEnabled val="1"/>
        </dgm:presLayoutVars>
      </dgm:prSet>
      <dgm:spPr/>
    </dgm:pt>
    <dgm:pt modelId="{326E1260-B8BA-4CB0-BBC5-302402F4C670}" type="pres">
      <dgm:prSet presAssocID="{BF885AB6-C0E8-4213-BC39-888BF35CCB22}" presName="sibTrans" presStyleLbl="sibTrans1D1" presStyleIdx="0" presStyleCnt="4"/>
      <dgm:spPr>
        <a:xfrm>
          <a:off x="1614827" y="1842699"/>
          <a:ext cx="1851083" cy="524647"/>
        </a:xfrm>
        <a:custGeom>
          <a:avLst/>
          <a:gdLst/>
          <a:ahLst/>
          <a:cxnLst/>
          <a:rect l="0" t="0" r="0" b="0"/>
          <a:pathLst>
            <a:path>
              <a:moveTo>
                <a:pt x="1851083" y="0"/>
              </a:moveTo>
              <a:lnTo>
                <a:pt x="1851083" y="279423"/>
              </a:lnTo>
              <a:lnTo>
                <a:pt x="0" y="279423"/>
              </a:lnTo>
              <a:lnTo>
                <a:pt x="0" y="524647"/>
              </a:lnTo>
            </a:path>
          </a:pathLst>
        </a:custGeom>
      </dgm:spPr>
    </dgm:pt>
    <dgm:pt modelId="{62CCE968-4D04-40EC-872D-4EF9DBD135E5}" type="pres">
      <dgm:prSet presAssocID="{BF885AB6-C0E8-4213-BC39-888BF35CCB22}" presName="connectorText" presStyleLbl="sibTrans1D1" presStyleIdx="0" presStyleCnt="4"/>
      <dgm:spPr/>
    </dgm:pt>
    <dgm:pt modelId="{94AA1D09-1370-49CB-84A0-0966BA2D6B18}" type="pres">
      <dgm:prSet presAssocID="{68ED305C-46D4-41F9-A632-8B3C2A0E6BF9}" presName="node" presStyleLbl="node1" presStyleIdx="1" presStyleCnt="5" custScaleX="122171">
        <dgm:presLayoutVars>
          <dgm:bulletEnabled val="1"/>
        </dgm:presLayoutVars>
      </dgm:prSet>
      <dgm:spPr/>
    </dgm:pt>
    <dgm:pt modelId="{AB0EF875-12BF-498B-BB3F-BC708C9DA0AA}" type="pres">
      <dgm:prSet presAssocID="{1CF5EC1B-DFAB-494F-908A-F1BFADA377CB}" presName="sibTrans" presStyleLbl="sibTrans1D1" presStyleIdx="1" presStyleCnt="4"/>
      <dgm:spPr>
        <a:xfrm>
          <a:off x="3222615" y="3144520"/>
          <a:ext cx="575444" cy="91440"/>
        </a:xfrm>
        <a:custGeom>
          <a:avLst/>
          <a:gdLst/>
          <a:ahLst/>
          <a:cxnLst/>
          <a:rect l="0" t="0" r="0" b="0"/>
          <a:pathLst>
            <a:path>
              <a:moveTo>
                <a:pt x="0" y="45720"/>
              </a:moveTo>
              <a:lnTo>
                <a:pt x="575444" y="45720"/>
              </a:lnTo>
            </a:path>
          </a:pathLst>
        </a:custGeom>
      </dgm:spPr>
    </dgm:pt>
    <dgm:pt modelId="{4E3FFB88-137D-4BBD-B27C-CFC875455C5F}" type="pres">
      <dgm:prSet presAssocID="{1CF5EC1B-DFAB-494F-908A-F1BFADA377CB}" presName="connectorText" presStyleLbl="sibTrans1D1" presStyleIdx="1" presStyleCnt="4"/>
      <dgm:spPr/>
    </dgm:pt>
    <dgm:pt modelId="{B6D8ACC6-3510-4C8E-8063-B7D52C93E892}" type="pres">
      <dgm:prSet presAssocID="{5DA72648-0930-4ED5-AEBD-0E97D4540DBB}" presName="node" presStyleLbl="node1" presStyleIdx="2" presStyleCnt="5" custFlipHor="1" custScaleX="1708" custScaleY="28315" custLinFactNeighborX="30498" custLinFactNeighborY="27588">
        <dgm:presLayoutVars>
          <dgm:bulletEnabled val="1"/>
        </dgm:presLayoutVars>
      </dgm:prSet>
      <dgm:spPr/>
    </dgm:pt>
    <dgm:pt modelId="{8BC39459-AF3D-4BAF-9425-612D9D6E1939}" type="pres">
      <dgm:prSet presAssocID="{DBBEB9D8-30A4-4183-99AE-EDA4EF02EB9D}" presName="sibTrans" presStyleLbl="sibTrans1D1" presStyleIdx="2" presStyleCnt="4"/>
      <dgm:spPr>
        <a:xfrm>
          <a:off x="1605394" y="3978932"/>
          <a:ext cx="3898776" cy="575444"/>
        </a:xfrm>
        <a:custGeom>
          <a:avLst/>
          <a:gdLst/>
          <a:ahLst/>
          <a:cxnLst/>
          <a:rect l="0" t="0" r="0" b="0"/>
          <a:pathLst>
            <a:path>
              <a:moveTo>
                <a:pt x="3898776" y="0"/>
              </a:moveTo>
              <a:lnTo>
                <a:pt x="3898776" y="304822"/>
              </a:lnTo>
              <a:lnTo>
                <a:pt x="0" y="304822"/>
              </a:lnTo>
              <a:lnTo>
                <a:pt x="0" y="575444"/>
              </a:lnTo>
            </a:path>
          </a:pathLst>
        </a:custGeom>
      </dgm:spPr>
    </dgm:pt>
    <dgm:pt modelId="{1FD77993-92D2-4B6E-A51A-C55012FB0576}" type="pres">
      <dgm:prSet presAssocID="{DBBEB9D8-30A4-4183-99AE-EDA4EF02EB9D}" presName="connectorText" presStyleLbl="sibTrans1D1" presStyleIdx="2" presStyleCnt="4"/>
      <dgm:spPr/>
    </dgm:pt>
    <dgm:pt modelId="{745265A1-C996-416F-B4FB-835DD71B62AE}" type="pres">
      <dgm:prSet presAssocID="{4DB02B34-01D2-4956-9595-8CAA635329EF}" presName="node" presStyleLbl="node1" presStyleIdx="3" presStyleCnt="5" custScaleX="121455">
        <dgm:presLayoutVars>
          <dgm:bulletEnabled val="1"/>
        </dgm:presLayoutVars>
      </dgm:prSet>
      <dgm:spPr/>
    </dgm:pt>
    <dgm:pt modelId="{183D0612-C6B1-4552-A226-BD24159A8FF0}" type="pres">
      <dgm:prSet presAssocID="{B9A399CF-2754-4940-8B8C-38B4EE2B74C7}" presName="sibTrans" presStyleLbl="sibTrans1D1" presStyleIdx="3" presStyleCnt="4"/>
      <dgm:spPr>
        <a:xfrm>
          <a:off x="3203749" y="5331550"/>
          <a:ext cx="575444" cy="91440"/>
        </a:xfrm>
        <a:custGeom>
          <a:avLst/>
          <a:gdLst/>
          <a:ahLst/>
          <a:cxnLst/>
          <a:rect l="0" t="0" r="0" b="0"/>
          <a:pathLst>
            <a:path>
              <a:moveTo>
                <a:pt x="0" y="45720"/>
              </a:moveTo>
              <a:lnTo>
                <a:pt x="575444" y="45720"/>
              </a:lnTo>
            </a:path>
          </a:pathLst>
        </a:custGeom>
      </dgm:spPr>
    </dgm:pt>
    <dgm:pt modelId="{3BF2FB10-0FEB-4904-81CE-365C1C894365}" type="pres">
      <dgm:prSet presAssocID="{B9A399CF-2754-4940-8B8C-38B4EE2B74C7}" presName="connectorText" presStyleLbl="sibTrans1D1" presStyleIdx="3" presStyleCnt="4"/>
      <dgm:spPr/>
    </dgm:pt>
    <dgm:pt modelId="{F09D6F53-D951-4927-916E-CA2AB58CB09B}" type="pres">
      <dgm:prSet presAssocID="{3EA2C120-F3FB-45E0-A17F-C6A039BFBFBE}" presName="node" presStyleLbl="node1" presStyleIdx="4" presStyleCnt="5" custScaleX="123517">
        <dgm:presLayoutVars>
          <dgm:bulletEnabled val="1"/>
        </dgm:presLayoutVars>
      </dgm:prSet>
      <dgm:spPr/>
    </dgm:pt>
  </dgm:ptLst>
  <dgm:cxnLst>
    <dgm:cxn modelId="{67F45507-F4E0-41BC-A38B-C892C5B74966}" type="presOf" srcId="{68ED305C-46D4-41F9-A632-8B3C2A0E6BF9}" destId="{94AA1D09-1370-49CB-84A0-0966BA2D6B18}" srcOrd="0" destOrd="0" presId="urn:microsoft.com/office/officeart/2016/7/layout/RepeatingBendingProcessNew"/>
    <dgm:cxn modelId="{D6F4E518-5C7C-472D-9048-B26C765B7781}" srcId="{6E28DCC2-A19F-4618-BE47-1BADB6AFFFFB}" destId="{3EA2C120-F3FB-45E0-A17F-C6A039BFBFBE}" srcOrd="4" destOrd="0" parTransId="{933ACB5E-A0E9-4EBB-9A5E-AFC937B809A3}" sibTransId="{AABA9A40-0A61-4BF0-BE50-D6DC446125FE}"/>
    <dgm:cxn modelId="{E2824F1E-93DB-443A-8589-D5CC70AFB964}" type="presOf" srcId="{1CF5EC1B-DFAB-494F-908A-F1BFADA377CB}" destId="{4E3FFB88-137D-4BBD-B27C-CFC875455C5F}" srcOrd="1" destOrd="0" presId="urn:microsoft.com/office/officeart/2016/7/layout/RepeatingBendingProcessNew"/>
    <dgm:cxn modelId="{06215B21-DACE-44B9-939F-24F76A0CEDEE}" type="presOf" srcId="{5DA72648-0930-4ED5-AEBD-0E97D4540DBB}" destId="{B6D8ACC6-3510-4C8E-8063-B7D52C93E892}" srcOrd="0" destOrd="0" presId="urn:microsoft.com/office/officeart/2016/7/layout/RepeatingBendingProcessNew"/>
    <dgm:cxn modelId="{6FDF1A32-C227-4DB2-9277-6F8BF5B0F91B}" type="presOf" srcId="{1CF5EC1B-DFAB-494F-908A-F1BFADA377CB}" destId="{AB0EF875-12BF-498B-BB3F-BC708C9DA0AA}" srcOrd="0" destOrd="0" presId="urn:microsoft.com/office/officeart/2016/7/layout/RepeatingBendingProcessNew"/>
    <dgm:cxn modelId="{5351643F-A1E1-4931-B0E5-41A1FD0B89CD}" type="presOf" srcId="{3EA2C120-F3FB-45E0-A17F-C6A039BFBFBE}" destId="{F09D6F53-D951-4927-916E-CA2AB58CB09B}" srcOrd="0" destOrd="0" presId="urn:microsoft.com/office/officeart/2016/7/layout/RepeatingBendingProcessNew"/>
    <dgm:cxn modelId="{69667567-5869-4EF3-8BB9-6AE9D60927C2}" srcId="{6E28DCC2-A19F-4618-BE47-1BADB6AFFFFB}" destId="{5F12D8FC-F1B7-46D3-B6F7-F9E980B41F4C}" srcOrd="0" destOrd="0" parTransId="{E64491A8-F34E-4D4D-B915-78A9DDF58902}" sibTransId="{BF885AB6-C0E8-4213-BC39-888BF35CCB22}"/>
    <dgm:cxn modelId="{9BF17E74-562A-4E9F-8D40-41C556C44E1F}" srcId="{6E28DCC2-A19F-4618-BE47-1BADB6AFFFFB}" destId="{68ED305C-46D4-41F9-A632-8B3C2A0E6BF9}" srcOrd="1" destOrd="0" parTransId="{112C4F52-7827-4CB5-8F12-4BB79BFB7B68}" sibTransId="{1CF5EC1B-DFAB-494F-908A-F1BFADA377CB}"/>
    <dgm:cxn modelId="{1AC7A155-9904-4AD0-AE6A-1B140D227AD2}" type="presOf" srcId="{BF885AB6-C0E8-4213-BC39-888BF35CCB22}" destId="{326E1260-B8BA-4CB0-BBC5-302402F4C670}" srcOrd="0" destOrd="0" presId="urn:microsoft.com/office/officeart/2016/7/layout/RepeatingBendingProcessNew"/>
    <dgm:cxn modelId="{6E62BD93-52DF-424B-B27E-77200E2E72D7}" type="presOf" srcId="{DBBEB9D8-30A4-4183-99AE-EDA4EF02EB9D}" destId="{8BC39459-AF3D-4BAF-9425-612D9D6E1939}" srcOrd="0" destOrd="0" presId="urn:microsoft.com/office/officeart/2016/7/layout/RepeatingBendingProcessNew"/>
    <dgm:cxn modelId="{AE7ADF94-461B-4A3A-B137-B63C5D5E4828}" type="presOf" srcId="{BF885AB6-C0E8-4213-BC39-888BF35CCB22}" destId="{62CCE968-4D04-40EC-872D-4EF9DBD135E5}" srcOrd="1" destOrd="0" presId="urn:microsoft.com/office/officeart/2016/7/layout/RepeatingBendingProcessNew"/>
    <dgm:cxn modelId="{E3321BBB-C6EC-498D-B03D-54006A14E68A}" type="presOf" srcId="{DBBEB9D8-30A4-4183-99AE-EDA4EF02EB9D}" destId="{1FD77993-92D2-4B6E-A51A-C55012FB0576}" srcOrd="1" destOrd="0" presId="urn:microsoft.com/office/officeart/2016/7/layout/RepeatingBendingProcessNew"/>
    <dgm:cxn modelId="{77E2EDBD-0A57-4FB0-AD2A-99A372923D53}" srcId="{6E28DCC2-A19F-4618-BE47-1BADB6AFFFFB}" destId="{4DB02B34-01D2-4956-9595-8CAA635329EF}" srcOrd="3" destOrd="0" parTransId="{A0AD3457-CF97-4CC5-9F2A-EFA937008B6E}" sibTransId="{B9A399CF-2754-4940-8B8C-38B4EE2B74C7}"/>
    <dgm:cxn modelId="{3664A7CB-9C05-440A-91A0-30737ECEF4FD}" type="presOf" srcId="{6E28DCC2-A19F-4618-BE47-1BADB6AFFFFB}" destId="{04832395-E5DC-4C48-B2EE-8A1EBF12BBAF}" srcOrd="0" destOrd="0" presId="urn:microsoft.com/office/officeart/2016/7/layout/RepeatingBendingProcessNew"/>
    <dgm:cxn modelId="{7A33EED5-B3A5-496A-8CD8-E02852DFDDCF}" type="presOf" srcId="{B9A399CF-2754-4940-8B8C-38B4EE2B74C7}" destId="{3BF2FB10-0FEB-4904-81CE-365C1C894365}" srcOrd="1" destOrd="0" presId="urn:microsoft.com/office/officeart/2016/7/layout/RepeatingBendingProcessNew"/>
    <dgm:cxn modelId="{3CCC81E3-EAB7-4DD3-B3EF-6AB5E0CF7C7C}" type="presOf" srcId="{B9A399CF-2754-4940-8B8C-38B4EE2B74C7}" destId="{183D0612-C6B1-4552-A226-BD24159A8FF0}" srcOrd="0" destOrd="0" presId="urn:microsoft.com/office/officeart/2016/7/layout/RepeatingBendingProcessNew"/>
    <dgm:cxn modelId="{0E0D0BEA-B2BA-4508-8832-729FA9EB0AB0}" type="presOf" srcId="{4DB02B34-01D2-4956-9595-8CAA635329EF}" destId="{745265A1-C996-416F-B4FB-835DD71B62AE}" srcOrd="0" destOrd="0" presId="urn:microsoft.com/office/officeart/2016/7/layout/RepeatingBendingProcessNew"/>
    <dgm:cxn modelId="{604420F1-F9F9-4D28-BB78-577CDBD12E7F}" type="presOf" srcId="{5F12D8FC-F1B7-46D3-B6F7-F9E980B41F4C}" destId="{C3CC11CC-4622-4459-A54B-E2AB2933BFDD}" srcOrd="0" destOrd="0" presId="urn:microsoft.com/office/officeart/2016/7/layout/RepeatingBendingProcessNew"/>
    <dgm:cxn modelId="{6D39D4F7-A1B0-41FD-9397-B619A23CBBB4}" srcId="{6E28DCC2-A19F-4618-BE47-1BADB6AFFFFB}" destId="{5DA72648-0930-4ED5-AEBD-0E97D4540DBB}" srcOrd="2" destOrd="0" parTransId="{51DC2851-3AD4-4909-BA3F-5B68FEAAB23D}" sibTransId="{DBBEB9D8-30A4-4183-99AE-EDA4EF02EB9D}"/>
    <dgm:cxn modelId="{2DEBC447-4DF6-4BD1-8C5D-00442B2C84AA}" type="presParOf" srcId="{04832395-E5DC-4C48-B2EE-8A1EBF12BBAF}" destId="{C3CC11CC-4622-4459-A54B-E2AB2933BFDD}" srcOrd="0" destOrd="0" presId="urn:microsoft.com/office/officeart/2016/7/layout/RepeatingBendingProcessNew"/>
    <dgm:cxn modelId="{767F1E7D-2298-49DF-B842-E8F8F325049F}" type="presParOf" srcId="{04832395-E5DC-4C48-B2EE-8A1EBF12BBAF}" destId="{326E1260-B8BA-4CB0-BBC5-302402F4C670}" srcOrd="1" destOrd="0" presId="urn:microsoft.com/office/officeart/2016/7/layout/RepeatingBendingProcessNew"/>
    <dgm:cxn modelId="{8022740C-3D0D-443D-A696-E6EA00978AF9}" type="presParOf" srcId="{326E1260-B8BA-4CB0-BBC5-302402F4C670}" destId="{62CCE968-4D04-40EC-872D-4EF9DBD135E5}" srcOrd="0" destOrd="0" presId="urn:microsoft.com/office/officeart/2016/7/layout/RepeatingBendingProcessNew"/>
    <dgm:cxn modelId="{5F20AC76-B2E0-40B5-86C8-894ACB8DD7A3}" type="presParOf" srcId="{04832395-E5DC-4C48-B2EE-8A1EBF12BBAF}" destId="{94AA1D09-1370-49CB-84A0-0966BA2D6B18}" srcOrd="2" destOrd="0" presId="urn:microsoft.com/office/officeart/2016/7/layout/RepeatingBendingProcessNew"/>
    <dgm:cxn modelId="{FD20AF8A-33BF-4FCC-9D40-670F67588E44}" type="presParOf" srcId="{04832395-E5DC-4C48-B2EE-8A1EBF12BBAF}" destId="{AB0EF875-12BF-498B-BB3F-BC708C9DA0AA}" srcOrd="3" destOrd="0" presId="urn:microsoft.com/office/officeart/2016/7/layout/RepeatingBendingProcessNew"/>
    <dgm:cxn modelId="{7BD1DDF3-FCF5-4917-BB84-1764E66F450B}" type="presParOf" srcId="{AB0EF875-12BF-498B-BB3F-BC708C9DA0AA}" destId="{4E3FFB88-137D-4BBD-B27C-CFC875455C5F}" srcOrd="0" destOrd="0" presId="urn:microsoft.com/office/officeart/2016/7/layout/RepeatingBendingProcessNew"/>
    <dgm:cxn modelId="{AD3102DB-7C77-4EA0-AC2C-4A5C796069DD}" type="presParOf" srcId="{04832395-E5DC-4C48-B2EE-8A1EBF12BBAF}" destId="{B6D8ACC6-3510-4C8E-8063-B7D52C93E892}" srcOrd="4" destOrd="0" presId="urn:microsoft.com/office/officeart/2016/7/layout/RepeatingBendingProcessNew"/>
    <dgm:cxn modelId="{F4A2B441-387C-44EA-BABC-4F2DF7DD819C}" type="presParOf" srcId="{04832395-E5DC-4C48-B2EE-8A1EBF12BBAF}" destId="{8BC39459-AF3D-4BAF-9425-612D9D6E1939}" srcOrd="5" destOrd="0" presId="urn:microsoft.com/office/officeart/2016/7/layout/RepeatingBendingProcessNew"/>
    <dgm:cxn modelId="{60FB8FB1-B96A-456B-AA9A-1BB3B82A63C5}" type="presParOf" srcId="{8BC39459-AF3D-4BAF-9425-612D9D6E1939}" destId="{1FD77993-92D2-4B6E-A51A-C55012FB0576}" srcOrd="0" destOrd="0" presId="urn:microsoft.com/office/officeart/2016/7/layout/RepeatingBendingProcessNew"/>
    <dgm:cxn modelId="{81C87E49-D2C0-4C40-A3EE-CAB81F71C321}" type="presParOf" srcId="{04832395-E5DC-4C48-B2EE-8A1EBF12BBAF}" destId="{745265A1-C996-416F-B4FB-835DD71B62AE}" srcOrd="6" destOrd="0" presId="urn:microsoft.com/office/officeart/2016/7/layout/RepeatingBendingProcessNew"/>
    <dgm:cxn modelId="{E545C6C7-C2A7-4872-B5EB-DDB048386F72}" type="presParOf" srcId="{04832395-E5DC-4C48-B2EE-8A1EBF12BBAF}" destId="{183D0612-C6B1-4552-A226-BD24159A8FF0}" srcOrd="7" destOrd="0" presId="urn:microsoft.com/office/officeart/2016/7/layout/RepeatingBendingProcessNew"/>
    <dgm:cxn modelId="{3390CF6D-5AE0-4902-8FD2-83E7B7212648}" type="presParOf" srcId="{183D0612-C6B1-4552-A226-BD24159A8FF0}" destId="{3BF2FB10-0FEB-4904-81CE-365C1C894365}" srcOrd="0" destOrd="0" presId="urn:microsoft.com/office/officeart/2016/7/layout/RepeatingBendingProcessNew"/>
    <dgm:cxn modelId="{FC48F750-59CE-4C8C-BAAD-7237D4E80982}" type="presParOf" srcId="{04832395-E5DC-4C48-B2EE-8A1EBF12BBAF}" destId="{F09D6F53-D951-4927-916E-CA2AB58CB09B}" srcOrd="8"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400" b="1" kern="1200" dirty="0">
              <a:solidFill>
                <a:schemeClr val="tx1"/>
              </a:solidFill>
              <a:latin typeface="Calibri" panose="020F0502020204030204" pitchFamily="34" charset="0"/>
              <a:cs typeface="Calibri" panose="020F0502020204030204" pitchFamily="34" charset="0"/>
            </a:rPr>
            <a:t>1. Click</a:t>
          </a:r>
          <a:r>
            <a:rPr lang="en-US" sz="2400" b="1" i="0" kern="1200" dirty="0">
              <a:solidFill>
                <a:schemeClr val="tx1"/>
              </a:solidFill>
              <a:latin typeface="Calibri" panose="020F0502020204030204" pitchFamily="34" charset="0"/>
              <a:cs typeface="Calibri" panose="020F0502020204030204" pitchFamily="34" charset="0"/>
            </a:rPr>
            <a:t> into the text and title placeholders that are part of the slide layout and start typing text</a:t>
          </a:r>
          <a:endParaRPr lang="en-US" sz="2400" b="1" kern="1200" dirty="0">
            <a:solidFill>
              <a:schemeClr val="tx1"/>
            </a:solidFill>
            <a:latin typeface="Calibri" panose="020F0502020204030204" pitchFamily="34" charset="0"/>
            <a:cs typeface="Calibri" panose="020F0502020204030204" pitchFamily="34" charset="0"/>
          </a:endParaRP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60F50743-29A7-422B-84D5-60145FAAED39}">
      <dgm:prSet/>
      <dgm:spPr>
        <a:noFill/>
      </dgm:spPr>
      <dgm:t>
        <a:bodyPr/>
        <a:lstStyle/>
        <a:p>
          <a:pPr>
            <a:buFont typeface="+mj-lt"/>
            <a:buAutoNum type="arabicParenR"/>
          </a:pPr>
          <a:endParaRPr lang="en-US" dirty="0"/>
        </a:p>
      </dgm:t>
    </dgm:pt>
    <dgm:pt modelId="{61BDF811-4116-46FB-921D-4FD27D67D998}" type="parTrans" cxnId="{61D2D25C-E97A-4F4D-9411-15222F080C18}">
      <dgm:prSet/>
      <dgm:spPr/>
      <dgm:t>
        <a:bodyPr/>
        <a:lstStyle/>
        <a:p>
          <a:endParaRPr lang="en-US"/>
        </a:p>
      </dgm:t>
    </dgm:pt>
    <dgm:pt modelId="{1096820D-A70D-4D06-BB83-6F8DE36EC7BA}" type="sibTrans" cxnId="{61D2D25C-E97A-4F4D-9411-15222F080C18}">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3470D5DF-5B8C-4367-A9B8-76F8E433C160}">
      <dgm:prSet custT="1"/>
      <dgm:spPr/>
      <dgm:t>
        <a:bodyPr/>
        <a:lstStyle/>
        <a:p>
          <a:pPr algn="l">
            <a:buFont typeface="+mj-lt"/>
            <a:buAutoNum type="arabicParenR"/>
          </a:pPr>
          <a:r>
            <a:rPr lang="en-US" sz="2400" b="1" i="0" dirty="0">
              <a:solidFill>
                <a:schemeClr val="tx1"/>
              </a:solidFill>
              <a:latin typeface="Calibri" panose="020F0502020204030204" pitchFamily="34" charset="0"/>
              <a:cs typeface="Calibri" panose="020F0502020204030204" pitchFamily="34" charset="0"/>
            </a:rPr>
            <a:t>2. A border composed of dashes means that the object is in </a:t>
          </a:r>
          <a:r>
            <a:rPr lang="en-US" sz="2400" b="1" i="1" dirty="0">
              <a:solidFill>
                <a:schemeClr val="tx1"/>
              </a:solidFill>
              <a:latin typeface="Calibri" panose="020F0502020204030204" pitchFamily="34" charset="0"/>
              <a:cs typeface="Calibri" panose="020F0502020204030204" pitchFamily="34" charset="0"/>
            </a:rPr>
            <a:t>“text edit”</a:t>
          </a:r>
          <a:r>
            <a:rPr lang="en-US" sz="2400" b="1" i="0" dirty="0">
              <a:solidFill>
                <a:schemeClr val="tx1"/>
              </a:solidFill>
              <a:latin typeface="Calibri" panose="020F0502020204030204" pitchFamily="34" charset="0"/>
              <a:cs typeface="Calibri" panose="020F0502020204030204" pitchFamily="34" charset="0"/>
            </a:rPr>
            <a:t> mode </a:t>
          </a:r>
          <a:endParaRPr lang="en-US" sz="2400" b="1" dirty="0">
            <a:solidFill>
              <a:schemeClr val="tx1"/>
            </a:solidFill>
            <a:latin typeface="Calibri" panose="020F0502020204030204" pitchFamily="34" charset="0"/>
            <a:cs typeface="Calibri" panose="020F0502020204030204" pitchFamily="34" charset="0"/>
          </a:endParaRPr>
        </a:p>
      </dgm:t>
    </dgm:pt>
    <dgm:pt modelId="{F54E1E0C-991F-4B5C-A477-0D25775A994B}" type="parTrans" cxnId="{2F7F0CF2-D50F-48CB-BA79-149A7CDA2BEE}">
      <dgm:prSet/>
      <dgm:spPr/>
      <dgm:t>
        <a:bodyPr/>
        <a:lstStyle/>
        <a:p>
          <a:endParaRPr lang="en-US"/>
        </a:p>
      </dgm:t>
    </dgm:pt>
    <dgm:pt modelId="{29186ADD-D87F-4189-9477-B1923CEC4FF3}" type="sibTrans" cxnId="{2F7F0CF2-D50F-48CB-BA79-149A7CDA2BEE}">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71D970E-BF6B-483C-8259-78E0890954C4}">
      <dgm:prSet custT="1"/>
      <dgm:spPr/>
      <dgm:t>
        <a:bodyPr/>
        <a:lstStyle/>
        <a:p>
          <a:pPr algn="l"/>
          <a:r>
            <a:rPr lang="en-US" sz="2400" b="1" i="0" dirty="0">
              <a:solidFill>
                <a:schemeClr val="tx1"/>
              </a:solidFill>
              <a:latin typeface="Calibri" panose="020F0502020204030204" pitchFamily="34" charset="0"/>
              <a:cs typeface="Calibri" panose="020F0502020204030204" pitchFamily="34" charset="0"/>
            </a:rPr>
            <a:t>3. In this mode, you may select and change text inside the object</a:t>
          </a:r>
          <a:endParaRPr lang="en-US" sz="2400" dirty="0">
            <a:solidFill>
              <a:schemeClr val="tx1"/>
            </a:solidFill>
          </a:endParaRPr>
        </a:p>
      </dgm:t>
    </dgm:pt>
    <dgm:pt modelId="{9AE9EFD4-38F3-413A-B1B9-6A66834CCDA7}" type="parTrans" cxnId="{91EE4AD3-29BF-4740-864D-8A7E25128D45}">
      <dgm:prSet/>
      <dgm:spPr/>
      <dgm:t>
        <a:bodyPr/>
        <a:lstStyle/>
        <a:p>
          <a:endParaRPr lang="en-US"/>
        </a:p>
      </dgm:t>
    </dgm:pt>
    <dgm:pt modelId="{E32D56A9-9FB5-4608-93A1-B980EE9B58DD}" type="sibTrans" cxnId="{91EE4AD3-29BF-4740-864D-8A7E25128D45}">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4" custScaleX="117154">
        <dgm:presLayoutVars>
          <dgm:bulletEnabled val="1"/>
        </dgm:presLayoutVars>
      </dgm:prSet>
      <dgm:spPr/>
    </dgm:pt>
    <dgm:pt modelId="{15032F90-D50E-40FA-8672-1E377E58E434}" type="pres">
      <dgm:prSet presAssocID="{0454C4A2-7E46-44F8-A2FB-1257986F98A6}" presName="sibTrans" presStyleLbl="sibTrans1D1" presStyleIdx="0" presStyleCnt="3"/>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3"/>
      <dgm:spPr/>
    </dgm:pt>
    <dgm:pt modelId="{F46FBF41-95A9-416F-A8AC-41EF40B048AC}" type="pres">
      <dgm:prSet presAssocID="{60F50743-29A7-422B-84D5-60145FAAED39}" presName="node" presStyleLbl="node1" presStyleIdx="1" presStyleCnt="4">
        <dgm:presLayoutVars>
          <dgm:bulletEnabled val="1"/>
        </dgm:presLayoutVars>
      </dgm:prSet>
      <dgm:spPr/>
    </dgm:pt>
    <dgm:pt modelId="{42413BC1-00C2-42F4-9064-BE0C4B09BE89}" type="pres">
      <dgm:prSet presAssocID="{1096820D-A70D-4D06-BB83-6F8DE36EC7BA}" presName="sibTrans" presStyleLbl="sibTrans1D1" presStyleIdx="1" presStyleCnt="3"/>
      <dgm:spPr>
        <a:xfrm>
          <a:off x="1750308" y="1735429"/>
          <a:ext cx="4043866" cy="633019"/>
        </a:xfrm>
        <a:custGeom>
          <a:avLst/>
          <a:gdLst/>
          <a:ahLst/>
          <a:cxnLst/>
          <a:rect l="0" t="0" r="0" b="0"/>
          <a:pathLst>
            <a:path>
              <a:moveTo>
                <a:pt x="4043866" y="0"/>
              </a:moveTo>
              <a:lnTo>
                <a:pt x="4043866" y="333609"/>
              </a:lnTo>
              <a:lnTo>
                <a:pt x="0" y="333609"/>
              </a:lnTo>
              <a:lnTo>
                <a:pt x="0" y="633019"/>
              </a:lnTo>
            </a:path>
          </a:pathLst>
        </a:custGeom>
      </dgm:spPr>
    </dgm:pt>
    <dgm:pt modelId="{D4B7A770-5F17-491E-BDE7-A5BC6EF8C6B6}" type="pres">
      <dgm:prSet presAssocID="{1096820D-A70D-4D06-BB83-6F8DE36EC7BA}" presName="connectorText" presStyleLbl="sibTrans1D1" presStyleIdx="1" presStyleCnt="3"/>
      <dgm:spPr/>
    </dgm:pt>
    <dgm:pt modelId="{9AD3F658-AD23-4245-A0FC-377A4C207FA7}" type="pres">
      <dgm:prSet presAssocID="{3470D5DF-5B8C-4367-A9B8-76F8E433C160}" presName="node" presStyleLbl="node1" presStyleIdx="2" presStyleCnt="4">
        <dgm:presLayoutVars>
          <dgm:bulletEnabled val="1"/>
        </dgm:presLayoutVars>
      </dgm:prSet>
      <dgm:spPr/>
    </dgm:pt>
    <dgm:pt modelId="{13370E75-9FFD-459C-99AF-D7B9DFEB32A4}" type="pres">
      <dgm:prSet presAssocID="{29186ADD-D87F-4189-9477-B1923CEC4FF3}" presName="sibTrans" presStyleLbl="sibTrans1D1" presStyleIdx="2" presStyleCnt="3"/>
      <dgm:spPr>
        <a:xfrm>
          <a:off x="3191159" y="3220720"/>
          <a:ext cx="633019" cy="91440"/>
        </a:xfrm>
        <a:custGeom>
          <a:avLst/>
          <a:gdLst/>
          <a:ahLst/>
          <a:cxnLst/>
          <a:rect l="0" t="0" r="0" b="0"/>
          <a:pathLst>
            <a:path>
              <a:moveTo>
                <a:pt x="0" y="45720"/>
              </a:moveTo>
              <a:lnTo>
                <a:pt x="633019" y="45720"/>
              </a:lnTo>
            </a:path>
          </a:pathLst>
        </a:custGeom>
      </dgm:spPr>
    </dgm:pt>
    <dgm:pt modelId="{0A204FCB-6024-4711-B456-B120FBDE067D}" type="pres">
      <dgm:prSet presAssocID="{29186ADD-D87F-4189-9477-B1923CEC4FF3}" presName="connectorText" presStyleLbl="sibTrans1D1" presStyleIdx="2" presStyleCnt="3"/>
      <dgm:spPr/>
    </dgm:pt>
    <dgm:pt modelId="{55FF6768-699F-4CD8-8915-C2E40AA9090A}" type="pres">
      <dgm:prSet presAssocID="{471D970E-BF6B-483C-8259-78E0890954C4}" presName="node" presStyleLbl="node1" presStyleIdx="3" presStyleCnt="4">
        <dgm:presLayoutVars>
          <dgm:bulletEnabled val="1"/>
        </dgm:presLayoutVars>
      </dgm:prSet>
      <dgm:spPr/>
    </dgm:pt>
  </dgm:ptLst>
  <dgm:cxnLst>
    <dgm:cxn modelId="{F40E6F21-0700-4729-A235-571CCEE08D6E}" type="presOf" srcId="{0454C4A2-7E46-44F8-A2FB-1257986F98A6}" destId="{15032F90-D50E-40FA-8672-1E377E58E434}" srcOrd="0" destOrd="0" presId="urn:microsoft.com/office/officeart/2016/7/layout/RepeatingBendingProcessNew"/>
    <dgm:cxn modelId="{2CA9EC2B-3C79-4BC5-B165-93172A38E777}" type="presOf" srcId="{29186ADD-D87F-4189-9477-B1923CEC4FF3}" destId="{13370E75-9FFD-459C-99AF-D7B9DFEB32A4}" srcOrd="0" destOrd="0" presId="urn:microsoft.com/office/officeart/2016/7/layout/RepeatingBendingProcessNew"/>
    <dgm:cxn modelId="{61D2D25C-E97A-4F4D-9411-15222F080C18}" srcId="{6E28DCC2-A19F-4618-BE47-1BADB6AFFFFB}" destId="{60F50743-29A7-422B-84D5-60145FAAED39}" srcOrd="1" destOrd="0" parTransId="{61BDF811-4116-46FB-921D-4FD27D67D998}" sibTransId="{1096820D-A70D-4D06-BB83-6F8DE36EC7BA}"/>
    <dgm:cxn modelId="{37388263-542F-4970-8C69-BEB098342EA8}" type="presOf" srcId="{471D970E-BF6B-483C-8259-78E0890954C4}" destId="{55FF6768-699F-4CD8-8915-C2E40AA9090A}" srcOrd="0" destOrd="0" presId="urn:microsoft.com/office/officeart/2016/7/layout/RepeatingBendingProcessNew"/>
    <dgm:cxn modelId="{FA8D746C-B1F8-4C75-8FC2-254381CF603D}" type="presOf" srcId="{0454C4A2-7E46-44F8-A2FB-1257986F98A6}" destId="{EFB3E4C9-53C5-4CF1-A98E-0DD81CCD0C82}" srcOrd="1" destOrd="0" presId="urn:microsoft.com/office/officeart/2016/7/layout/RepeatingBendingProcessNew"/>
    <dgm:cxn modelId="{6C31384E-FA95-4755-A747-564ED241E50C}" type="presOf" srcId="{3470D5DF-5B8C-4367-A9B8-76F8E433C160}" destId="{9AD3F658-AD23-4245-A0FC-377A4C207FA7}" srcOrd="0" destOrd="0" presId="urn:microsoft.com/office/officeart/2016/7/layout/RepeatingBendingProcessNew"/>
    <dgm:cxn modelId="{7ACEA476-363C-45F6-9842-7262B3D79042}" type="presOf" srcId="{29186ADD-D87F-4189-9477-B1923CEC4FF3}" destId="{0A204FCB-6024-4711-B456-B120FBDE067D}" srcOrd="1" destOrd="0" presId="urn:microsoft.com/office/officeart/2016/7/layout/RepeatingBendingProcessNew"/>
    <dgm:cxn modelId="{CF084A7E-5066-480F-A1E4-547221CBBE8F}" type="presOf" srcId="{60F50743-29A7-422B-84D5-60145FAAED39}" destId="{F46FBF41-95A9-416F-A8AC-41EF40B048AC}" srcOrd="0" destOrd="0" presId="urn:microsoft.com/office/officeart/2016/7/layout/RepeatingBendingProcessNew"/>
    <dgm:cxn modelId="{724B8684-96E7-4046-A463-993BC88A18D4}" type="presOf" srcId="{1096820D-A70D-4D06-BB83-6F8DE36EC7BA}" destId="{D4B7A770-5F17-491E-BDE7-A5BC6EF8C6B6}" srcOrd="1" destOrd="0" presId="urn:microsoft.com/office/officeart/2016/7/layout/RepeatingBendingProcessNew"/>
    <dgm:cxn modelId="{D33B8DA7-28E4-4448-94F9-20EE465233A6}" type="presOf" srcId="{1096820D-A70D-4D06-BB83-6F8DE36EC7BA}" destId="{42413BC1-00C2-42F4-9064-BE0C4B09BE89}"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3664A7CB-9C05-440A-91A0-30737ECEF4FD}" type="presOf" srcId="{6E28DCC2-A19F-4618-BE47-1BADB6AFFFFB}" destId="{04832395-E5DC-4C48-B2EE-8A1EBF12BBAF}" srcOrd="0" destOrd="0" presId="urn:microsoft.com/office/officeart/2016/7/layout/RepeatingBendingProcessNew"/>
    <dgm:cxn modelId="{91EE4AD3-29BF-4740-864D-8A7E25128D45}" srcId="{6E28DCC2-A19F-4618-BE47-1BADB6AFFFFB}" destId="{471D970E-BF6B-483C-8259-78E0890954C4}" srcOrd="3" destOrd="0" parTransId="{9AE9EFD4-38F3-413A-B1B9-6A66834CCDA7}" sibTransId="{E32D56A9-9FB5-4608-93A1-B980EE9B58DD}"/>
    <dgm:cxn modelId="{2F7F0CF2-D50F-48CB-BA79-149A7CDA2BEE}" srcId="{6E28DCC2-A19F-4618-BE47-1BADB6AFFFFB}" destId="{3470D5DF-5B8C-4367-A9B8-76F8E433C160}" srcOrd="2" destOrd="0" parTransId="{F54E1E0C-991F-4B5C-A477-0D25775A994B}" sibTransId="{29186ADD-D87F-4189-9477-B1923CEC4FF3}"/>
    <dgm:cxn modelId="{8DC021F4-8416-4205-8386-D07D5DCB1AE7}" type="presOf" srcId="{060301F8-96A8-419E-B929-4651BA1E7013}" destId="{2BAC8DAA-6C41-456B-85D5-18D699F04314}" srcOrd="0" destOrd="0" presId="urn:microsoft.com/office/officeart/2016/7/layout/RepeatingBendingProcessNew"/>
    <dgm:cxn modelId="{0BAAE248-E827-4660-B753-726EBC36FD8B}" type="presParOf" srcId="{04832395-E5DC-4C48-B2EE-8A1EBF12BBAF}" destId="{2BAC8DAA-6C41-456B-85D5-18D699F04314}" srcOrd="0" destOrd="0" presId="urn:microsoft.com/office/officeart/2016/7/layout/RepeatingBendingProcessNew"/>
    <dgm:cxn modelId="{631E6F2F-5FBF-4BB3-B03D-ED132779A6B0}" type="presParOf" srcId="{04832395-E5DC-4C48-B2EE-8A1EBF12BBAF}" destId="{15032F90-D50E-40FA-8672-1E377E58E434}" srcOrd="1" destOrd="0" presId="urn:microsoft.com/office/officeart/2016/7/layout/RepeatingBendingProcessNew"/>
    <dgm:cxn modelId="{590742ED-214F-4AC1-9039-6985F16CF723}" type="presParOf" srcId="{15032F90-D50E-40FA-8672-1E377E58E434}" destId="{EFB3E4C9-53C5-4CF1-A98E-0DD81CCD0C82}" srcOrd="0" destOrd="0" presId="urn:microsoft.com/office/officeart/2016/7/layout/RepeatingBendingProcessNew"/>
    <dgm:cxn modelId="{49D20BF8-7B14-402E-AC1A-18F1EBF936E5}" type="presParOf" srcId="{04832395-E5DC-4C48-B2EE-8A1EBF12BBAF}" destId="{F46FBF41-95A9-416F-A8AC-41EF40B048AC}" srcOrd="2" destOrd="0" presId="urn:microsoft.com/office/officeart/2016/7/layout/RepeatingBendingProcessNew"/>
    <dgm:cxn modelId="{A48875AD-D0B4-4841-84AC-1F494193B08A}" type="presParOf" srcId="{04832395-E5DC-4C48-B2EE-8A1EBF12BBAF}" destId="{42413BC1-00C2-42F4-9064-BE0C4B09BE89}" srcOrd="3" destOrd="0" presId="urn:microsoft.com/office/officeart/2016/7/layout/RepeatingBendingProcessNew"/>
    <dgm:cxn modelId="{3492F360-CB62-4A20-B715-80EEFD69633C}" type="presParOf" srcId="{42413BC1-00C2-42F4-9064-BE0C4B09BE89}" destId="{D4B7A770-5F17-491E-BDE7-A5BC6EF8C6B6}" srcOrd="0" destOrd="0" presId="urn:microsoft.com/office/officeart/2016/7/layout/RepeatingBendingProcessNew"/>
    <dgm:cxn modelId="{A833CCE2-D9BA-49D5-8FC4-03EA764D9C25}" type="presParOf" srcId="{04832395-E5DC-4C48-B2EE-8A1EBF12BBAF}" destId="{9AD3F658-AD23-4245-A0FC-377A4C207FA7}" srcOrd="4" destOrd="0" presId="urn:microsoft.com/office/officeart/2016/7/layout/RepeatingBendingProcessNew"/>
    <dgm:cxn modelId="{F08242F9-4E87-4EE9-9ADA-B0582153A548}" type="presParOf" srcId="{04832395-E5DC-4C48-B2EE-8A1EBF12BBAF}" destId="{13370E75-9FFD-459C-99AF-D7B9DFEB32A4}" srcOrd="5" destOrd="0" presId="urn:microsoft.com/office/officeart/2016/7/layout/RepeatingBendingProcessNew"/>
    <dgm:cxn modelId="{86CEAB3A-A634-4D6C-8807-292BB2D3A616}" type="presParOf" srcId="{13370E75-9FFD-459C-99AF-D7B9DFEB32A4}" destId="{0A204FCB-6024-4711-B456-B120FBDE067D}" srcOrd="0" destOrd="0" presId="urn:microsoft.com/office/officeart/2016/7/layout/RepeatingBendingProcessNew"/>
    <dgm:cxn modelId="{ADACCEA1-C57B-4592-A009-AD75B03E4A5C}" type="presParOf" srcId="{04832395-E5DC-4C48-B2EE-8A1EBF12BBAF}" destId="{55FF6768-699F-4CD8-8915-C2E40AA9090A}"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400" b="1" kern="1200" dirty="0">
              <a:solidFill>
                <a:schemeClr val="tx1"/>
              </a:solidFill>
              <a:latin typeface="Calibri" panose="020F0502020204030204" pitchFamily="34" charset="0"/>
              <a:cs typeface="Calibri" panose="020F0502020204030204" pitchFamily="34" charset="0"/>
            </a:rPr>
            <a:t>1. C</a:t>
          </a:r>
          <a:r>
            <a:rPr lang="en-US" sz="2400" b="1" i="0" kern="1200" dirty="0">
              <a:solidFill>
                <a:schemeClr val="tx1"/>
              </a:solidFill>
              <a:latin typeface="Calibri" panose="020F0502020204030204" pitchFamily="34" charset="0"/>
              <a:cs typeface="Calibri" panose="020F0502020204030204" pitchFamily="34" charset="0"/>
            </a:rPr>
            <a:t>lick the </a:t>
          </a:r>
          <a:r>
            <a:rPr lang="en-US" sz="2400" b="1" i="1" kern="1200" dirty="0">
              <a:solidFill>
                <a:srgbClr val="000000"/>
              </a:solidFill>
              <a:latin typeface="Calibri" panose="020F0502020204030204" pitchFamily="34" charset="0"/>
              <a:ea typeface="+mn-ea"/>
              <a:cs typeface="Calibri" panose="020F0502020204030204" pitchFamily="34" charset="0"/>
            </a:rPr>
            <a:t>Insert</a:t>
          </a:r>
          <a:r>
            <a:rPr lang="en-US" sz="2400" b="1" i="0" kern="1200" dirty="0">
              <a:solidFill>
                <a:schemeClr val="tx1"/>
              </a:solidFill>
              <a:latin typeface="Calibri" panose="020F0502020204030204" pitchFamily="34" charset="0"/>
              <a:cs typeface="Calibri" panose="020F0502020204030204" pitchFamily="34" charset="0"/>
            </a:rPr>
            <a:t> tab on the Ribbon. Then click the </a:t>
          </a:r>
          <a:r>
            <a:rPr lang="en-US" sz="2400" b="1" i="1" kern="1200" dirty="0">
              <a:solidFill>
                <a:srgbClr val="000000"/>
              </a:solidFill>
              <a:latin typeface="Calibri" panose="020F0502020204030204" pitchFamily="34" charset="0"/>
              <a:ea typeface="+mn-ea"/>
              <a:cs typeface="Calibri" panose="020F0502020204030204" pitchFamily="34" charset="0"/>
            </a:rPr>
            <a:t>Text</a:t>
          </a:r>
          <a:r>
            <a:rPr lang="en-US" sz="2400" b="1" i="0" kern="1200" dirty="0">
              <a:solidFill>
                <a:schemeClr val="tx1"/>
              </a:solidFill>
              <a:latin typeface="Calibri" panose="020F0502020204030204" pitchFamily="34" charset="0"/>
              <a:cs typeface="Calibri" panose="020F0502020204030204" pitchFamily="34" charset="0"/>
            </a:rPr>
            <a:t> </a:t>
          </a:r>
          <a:r>
            <a:rPr lang="en-US" sz="2400" b="1" i="1" kern="1200" dirty="0">
              <a:solidFill>
                <a:srgbClr val="000000"/>
              </a:solidFill>
              <a:latin typeface="Calibri" panose="020F0502020204030204" pitchFamily="34" charset="0"/>
              <a:ea typeface="+mn-ea"/>
              <a:cs typeface="Calibri" panose="020F0502020204030204" pitchFamily="34" charset="0"/>
            </a:rPr>
            <a:t>Box</a:t>
          </a:r>
          <a:r>
            <a:rPr lang="en-US" sz="2400" b="1" i="0" kern="1200" dirty="0">
              <a:solidFill>
                <a:schemeClr val="tx1"/>
              </a:solidFill>
              <a:latin typeface="Calibri" panose="020F0502020204030204" pitchFamily="34" charset="0"/>
              <a:cs typeface="Calibri" panose="020F0502020204030204" pitchFamily="34" charset="0"/>
            </a:rPr>
            <a:t> button in the </a:t>
          </a:r>
          <a:r>
            <a:rPr lang="en-US" sz="2400" b="1" i="1" kern="1200" dirty="0">
              <a:solidFill>
                <a:srgbClr val="000000"/>
              </a:solidFill>
              <a:latin typeface="Calibri" panose="020F0502020204030204" pitchFamily="34" charset="0"/>
              <a:ea typeface="+mn-ea"/>
              <a:cs typeface="Calibri" panose="020F0502020204030204" pitchFamily="34" charset="0"/>
            </a:rPr>
            <a:t>Text</a:t>
          </a:r>
          <a:r>
            <a:rPr lang="en-US" sz="2400" b="1" i="0" kern="1200" dirty="0">
              <a:solidFill>
                <a:schemeClr val="tx1"/>
              </a:solidFill>
              <a:latin typeface="Calibri" panose="020F0502020204030204" pitchFamily="34" charset="0"/>
              <a:ea typeface="+mn-ea"/>
              <a:cs typeface="Calibri" panose="020F0502020204030204" pitchFamily="34" charset="0"/>
            </a:rPr>
            <a:t> </a:t>
          </a:r>
          <a:r>
            <a:rPr lang="en-US" sz="2400" b="1" i="0" kern="1200" dirty="0">
              <a:solidFill>
                <a:schemeClr val="tx1"/>
              </a:solidFill>
              <a:latin typeface="Calibri" panose="020F0502020204030204" pitchFamily="34" charset="0"/>
              <a:cs typeface="Calibri" panose="020F0502020204030204" pitchFamily="34" charset="0"/>
            </a:rPr>
            <a:t>group</a:t>
          </a:r>
          <a:endParaRPr lang="en-US" sz="2400" b="1" kern="1200" dirty="0">
            <a:solidFill>
              <a:schemeClr val="tx1"/>
            </a:solidFill>
            <a:latin typeface="Calibri" panose="020F0502020204030204" pitchFamily="34" charset="0"/>
            <a:cs typeface="Calibri" panose="020F0502020204030204" pitchFamily="34" charset="0"/>
          </a:endParaRP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60F50743-29A7-422B-84D5-60145FAAED39}">
      <dgm:prSet/>
      <dgm:spPr>
        <a:noFill/>
      </dgm:spPr>
      <dgm:t>
        <a:bodyPr/>
        <a:lstStyle/>
        <a:p>
          <a:pPr>
            <a:buFont typeface="+mj-lt"/>
            <a:buAutoNum type="arabicParenR"/>
          </a:pPr>
          <a:endParaRPr lang="en-US" dirty="0"/>
        </a:p>
      </dgm:t>
    </dgm:pt>
    <dgm:pt modelId="{61BDF811-4116-46FB-921D-4FD27D67D998}" type="parTrans" cxnId="{61D2D25C-E97A-4F4D-9411-15222F080C18}">
      <dgm:prSet/>
      <dgm:spPr/>
      <dgm:t>
        <a:bodyPr/>
        <a:lstStyle/>
        <a:p>
          <a:endParaRPr lang="en-US"/>
        </a:p>
      </dgm:t>
    </dgm:pt>
    <dgm:pt modelId="{1096820D-A70D-4D06-BB83-6F8DE36EC7BA}" type="sibTrans" cxnId="{61D2D25C-E97A-4F4D-9411-15222F080C18}">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3470D5DF-5B8C-4367-A9B8-76F8E433C160}">
      <dgm:prSet custT="1"/>
      <dgm:spPr/>
      <dgm:t>
        <a:bodyPr/>
        <a:lstStyle/>
        <a:p>
          <a:pPr algn="l">
            <a:buFont typeface="+mj-lt"/>
            <a:buAutoNum type="arabicParenR"/>
          </a:pPr>
          <a:r>
            <a:rPr lang="en-US" sz="2400" b="1" i="0" dirty="0">
              <a:solidFill>
                <a:schemeClr val="tx1"/>
              </a:solidFill>
              <a:latin typeface="Calibri" panose="020F0502020204030204" pitchFamily="34" charset="0"/>
              <a:cs typeface="Calibri" panose="020F0502020204030204" pitchFamily="34" charset="0"/>
            </a:rPr>
            <a:t>2. Click and drag over the area in the slide where you want to insert the text box. Release your mouse to insert the text box (in text edit mode)</a:t>
          </a:r>
          <a:endParaRPr lang="en-US" sz="2400" b="1" dirty="0">
            <a:solidFill>
              <a:schemeClr val="tx1"/>
            </a:solidFill>
            <a:latin typeface="Calibri" panose="020F0502020204030204" pitchFamily="34" charset="0"/>
            <a:cs typeface="Calibri" panose="020F0502020204030204" pitchFamily="34" charset="0"/>
          </a:endParaRPr>
        </a:p>
      </dgm:t>
    </dgm:pt>
    <dgm:pt modelId="{F54E1E0C-991F-4B5C-A477-0D25775A994B}" type="parTrans" cxnId="{2F7F0CF2-D50F-48CB-BA79-149A7CDA2BEE}">
      <dgm:prSet/>
      <dgm:spPr/>
      <dgm:t>
        <a:bodyPr/>
        <a:lstStyle/>
        <a:p>
          <a:endParaRPr lang="en-US"/>
        </a:p>
      </dgm:t>
    </dgm:pt>
    <dgm:pt modelId="{29186ADD-D87F-4189-9477-B1923CEC4FF3}" type="sibTrans" cxnId="{2F7F0CF2-D50F-48CB-BA79-149A7CDA2BEE}">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71D970E-BF6B-483C-8259-78E0890954C4}">
      <dgm:prSet custT="1"/>
      <dgm:spPr/>
      <dgm:t>
        <a:bodyPr/>
        <a:lstStyle/>
        <a:p>
          <a:pPr algn="l"/>
          <a:r>
            <a:rPr lang="en-US" sz="2400" b="1" i="0" kern="1200" dirty="0">
              <a:solidFill>
                <a:schemeClr val="tx1"/>
              </a:solidFill>
              <a:latin typeface="Calibri" panose="020F0502020204030204" pitchFamily="34" charset="0"/>
              <a:cs typeface="Calibri" panose="020F0502020204030204" pitchFamily="34" charset="0"/>
            </a:rPr>
            <a:t>3. You must immediately type some text, or the text box will be deleted when you click away from it</a:t>
          </a:r>
          <a:endParaRPr lang="en-US" sz="2400" b="1" i="0" kern="1200" dirty="0">
            <a:solidFill>
              <a:schemeClr val="tx1"/>
            </a:solidFill>
            <a:latin typeface="Calibri" panose="020F0502020204030204" pitchFamily="34" charset="0"/>
            <a:ea typeface="+mn-ea"/>
            <a:cs typeface="Calibri" panose="020F0502020204030204" pitchFamily="34" charset="0"/>
          </a:endParaRPr>
        </a:p>
      </dgm:t>
    </dgm:pt>
    <dgm:pt modelId="{9AE9EFD4-38F3-413A-B1B9-6A66834CCDA7}" type="parTrans" cxnId="{91EE4AD3-29BF-4740-864D-8A7E25128D45}">
      <dgm:prSet/>
      <dgm:spPr/>
      <dgm:t>
        <a:bodyPr/>
        <a:lstStyle/>
        <a:p>
          <a:endParaRPr lang="en-US"/>
        </a:p>
      </dgm:t>
    </dgm:pt>
    <dgm:pt modelId="{E32D56A9-9FB5-4608-93A1-B980EE9B58DD}" type="sibTrans" cxnId="{91EE4AD3-29BF-4740-864D-8A7E25128D45}">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4" custScaleX="117154">
        <dgm:presLayoutVars>
          <dgm:bulletEnabled val="1"/>
        </dgm:presLayoutVars>
      </dgm:prSet>
      <dgm:spPr/>
    </dgm:pt>
    <dgm:pt modelId="{15032F90-D50E-40FA-8672-1E377E58E434}" type="pres">
      <dgm:prSet presAssocID="{0454C4A2-7E46-44F8-A2FB-1257986F98A6}" presName="sibTrans" presStyleLbl="sibTrans1D1" presStyleIdx="0" presStyleCnt="3"/>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3"/>
      <dgm:spPr/>
    </dgm:pt>
    <dgm:pt modelId="{F46FBF41-95A9-416F-A8AC-41EF40B048AC}" type="pres">
      <dgm:prSet presAssocID="{60F50743-29A7-422B-84D5-60145FAAED39}" presName="node" presStyleLbl="node1" presStyleIdx="1" presStyleCnt="4">
        <dgm:presLayoutVars>
          <dgm:bulletEnabled val="1"/>
        </dgm:presLayoutVars>
      </dgm:prSet>
      <dgm:spPr/>
    </dgm:pt>
    <dgm:pt modelId="{42413BC1-00C2-42F4-9064-BE0C4B09BE89}" type="pres">
      <dgm:prSet presAssocID="{1096820D-A70D-4D06-BB83-6F8DE36EC7BA}" presName="sibTrans" presStyleLbl="sibTrans1D1" presStyleIdx="1" presStyleCnt="3"/>
      <dgm:spPr>
        <a:xfrm>
          <a:off x="1750308" y="1735429"/>
          <a:ext cx="4043866" cy="633019"/>
        </a:xfrm>
        <a:custGeom>
          <a:avLst/>
          <a:gdLst/>
          <a:ahLst/>
          <a:cxnLst/>
          <a:rect l="0" t="0" r="0" b="0"/>
          <a:pathLst>
            <a:path>
              <a:moveTo>
                <a:pt x="4043866" y="0"/>
              </a:moveTo>
              <a:lnTo>
                <a:pt x="4043866" y="333609"/>
              </a:lnTo>
              <a:lnTo>
                <a:pt x="0" y="333609"/>
              </a:lnTo>
              <a:lnTo>
                <a:pt x="0" y="633019"/>
              </a:lnTo>
            </a:path>
          </a:pathLst>
        </a:custGeom>
      </dgm:spPr>
    </dgm:pt>
    <dgm:pt modelId="{D4B7A770-5F17-491E-BDE7-A5BC6EF8C6B6}" type="pres">
      <dgm:prSet presAssocID="{1096820D-A70D-4D06-BB83-6F8DE36EC7BA}" presName="connectorText" presStyleLbl="sibTrans1D1" presStyleIdx="1" presStyleCnt="3"/>
      <dgm:spPr/>
    </dgm:pt>
    <dgm:pt modelId="{9AD3F658-AD23-4245-A0FC-377A4C207FA7}" type="pres">
      <dgm:prSet presAssocID="{3470D5DF-5B8C-4367-A9B8-76F8E433C160}" presName="node" presStyleLbl="node1" presStyleIdx="2" presStyleCnt="4" custScaleY="157713">
        <dgm:presLayoutVars>
          <dgm:bulletEnabled val="1"/>
        </dgm:presLayoutVars>
      </dgm:prSet>
      <dgm:spPr/>
    </dgm:pt>
    <dgm:pt modelId="{13370E75-9FFD-459C-99AF-D7B9DFEB32A4}" type="pres">
      <dgm:prSet presAssocID="{29186ADD-D87F-4189-9477-B1923CEC4FF3}" presName="sibTrans" presStyleLbl="sibTrans1D1" presStyleIdx="2" presStyleCnt="3"/>
      <dgm:spPr>
        <a:xfrm>
          <a:off x="3191159" y="3220720"/>
          <a:ext cx="633019" cy="91440"/>
        </a:xfrm>
        <a:custGeom>
          <a:avLst/>
          <a:gdLst/>
          <a:ahLst/>
          <a:cxnLst/>
          <a:rect l="0" t="0" r="0" b="0"/>
          <a:pathLst>
            <a:path>
              <a:moveTo>
                <a:pt x="0" y="45720"/>
              </a:moveTo>
              <a:lnTo>
                <a:pt x="633019" y="45720"/>
              </a:lnTo>
            </a:path>
          </a:pathLst>
        </a:custGeom>
      </dgm:spPr>
    </dgm:pt>
    <dgm:pt modelId="{0A204FCB-6024-4711-B456-B120FBDE067D}" type="pres">
      <dgm:prSet presAssocID="{29186ADD-D87F-4189-9477-B1923CEC4FF3}" presName="connectorText" presStyleLbl="sibTrans1D1" presStyleIdx="2" presStyleCnt="3"/>
      <dgm:spPr/>
    </dgm:pt>
    <dgm:pt modelId="{55FF6768-699F-4CD8-8915-C2E40AA9090A}" type="pres">
      <dgm:prSet presAssocID="{471D970E-BF6B-483C-8259-78E0890954C4}" presName="node" presStyleLbl="node1" presStyleIdx="3" presStyleCnt="4" custScaleX="112498" custScaleY="131379">
        <dgm:presLayoutVars>
          <dgm:bulletEnabled val="1"/>
        </dgm:presLayoutVars>
      </dgm:prSet>
      <dgm:spPr/>
    </dgm:pt>
  </dgm:ptLst>
  <dgm:cxnLst>
    <dgm:cxn modelId="{F40E6F21-0700-4729-A235-571CCEE08D6E}" type="presOf" srcId="{0454C4A2-7E46-44F8-A2FB-1257986F98A6}" destId="{15032F90-D50E-40FA-8672-1E377E58E434}" srcOrd="0" destOrd="0" presId="urn:microsoft.com/office/officeart/2016/7/layout/RepeatingBendingProcessNew"/>
    <dgm:cxn modelId="{2CA9EC2B-3C79-4BC5-B165-93172A38E777}" type="presOf" srcId="{29186ADD-D87F-4189-9477-B1923CEC4FF3}" destId="{13370E75-9FFD-459C-99AF-D7B9DFEB32A4}" srcOrd="0" destOrd="0" presId="urn:microsoft.com/office/officeart/2016/7/layout/RepeatingBendingProcessNew"/>
    <dgm:cxn modelId="{61D2D25C-E97A-4F4D-9411-15222F080C18}" srcId="{6E28DCC2-A19F-4618-BE47-1BADB6AFFFFB}" destId="{60F50743-29A7-422B-84D5-60145FAAED39}" srcOrd="1" destOrd="0" parTransId="{61BDF811-4116-46FB-921D-4FD27D67D998}" sibTransId="{1096820D-A70D-4D06-BB83-6F8DE36EC7BA}"/>
    <dgm:cxn modelId="{37388263-542F-4970-8C69-BEB098342EA8}" type="presOf" srcId="{471D970E-BF6B-483C-8259-78E0890954C4}" destId="{55FF6768-699F-4CD8-8915-C2E40AA9090A}" srcOrd="0" destOrd="0" presId="urn:microsoft.com/office/officeart/2016/7/layout/RepeatingBendingProcessNew"/>
    <dgm:cxn modelId="{FA8D746C-B1F8-4C75-8FC2-254381CF603D}" type="presOf" srcId="{0454C4A2-7E46-44F8-A2FB-1257986F98A6}" destId="{EFB3E4C9-53C5-4CF1-A98E-0DD81CCD0C82}" srcOrd="1" destOrd="0" presId="urn:microsoft.com/office/officeart/2016/7/layout/RepeatingBendingProcessNew"/>
    <dgm:cxn modelId="{6C31384E-FA95-4755-A747-564ED241E50C}" type="presOf" srcId="{3470D5DF-5B8C-4367-A9B8-76F8E433C160}" destId="{9AD3F658-AD23-4245-A0FC-377A4C207FA7}" srcOrd="0" destOrd="0" presId="urn:microsoft.com/office/officeart/2016/7/layout/RepeatingBendingProcessNew"/>
    <dgm:cxn modelId="{7ACEA476-363C-45F6-9842-7262B3D79042}" type="presOf" srcId="{29186ADD-D87F-4189-9477-B1923CEC4FF3}" destId="{0A204FCB-6024-4711-B456-B120FBDE067D}" srcOrd="1" destOrd="0" presId="urn:microsoft.com/office/officeart/2016/7/layout/RepeatingBendingProcessNew"/>
    <dgm:cxn modelId="{CF084A7E-5066-480F-A1E4-547221CBBE8F}" type="presOf" srcId="{60F50743-29A7-422B-84D5-60145FAAED39}" destId="{F46FBF41-95A9-416F-A8AC-41EF40B048AC}" srcOrd="0" destOrd="0" presId="urn:microsoft.com/office/officeart/2016/7/layout/RepeatingBendingProcessNew"/>
    <dgm:cxn modelId="{724B8684-96E7-4046-A463-993BC88A18D4}" type="presOf" srcId="{1096820D-A70D-4D06-BB83-6F8DE36EC7BA}" destId="{D4B7A770-5F17-491E-BDE7-A5BC6EF8C6B6}" srcOrd="1" destOrd="0" presId="urn:microsoft.com/office/officeart/2016/7/layout/RepeatingBendingProcessNew"/>
    <dgm:cxn modelId="{D33B8DA7-28E4-4448-94F9-20EE465233A6}" type="presOf" srcId="{1096820D-A70D-4D06-BB83-6F8DE36EC7BA}" destId="{42413BC1-00C2-42F4-9064-BE0C4B09BE89}"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3664A7CB-9C05-440A-91A0-30737ECEF4FD}" type="presOf" srcId="{6E28DCC2-A19F-4618-BE47-1BADB6AFFFFB}" destId="{04832395-E5DC-4C48-B2EE-8A1EBF12BBAF}" srcOrd="0" destOrd="0" presId="urn:microsoft.com/office/officeart/2016/7/layout/RepeatingBendingProcessNew"/>
    <dgm:cxn modelId="{91EE4AD3-29BF-4740-864D-8A7E25128D45}" srcId="{6E28DCC2-A19F-4618-BE47-1BADB6AFFFFB}" destId="{471D970E-BF6B-483C-8259-78E0890954C4}" srcOrd="3" destOrd="0" parTransId="{9AE9EFD4-38F3-413A-B1B9-6A66834CCDA7}" sibTransId="{E32D56A9-9FB5-4608-93A1-B980EE9B58DD}"/>
    <dgm:cxn modelId="{2F7F0CF2-D50F-48CB-BA79-149A7CDA2BEE}" srcId="{6E28DCC2-A19F-4618-BE47-1BADB6AFFFFB}" destId="{3470D5DF-5B8C-4367-A9B8-76F8E433C160}" srcOrd="2" destOrd="0" parTransId="{F54E1E0C-991F-4B5C-A477-0D25775A994B}" sibTransId="{29186ADD-D87F-4189-9477-B1923CEC4FF3}"/>
    <dgm:cxn modelId="{8DC021F4-8416-4205-8386-D07D5DCB1AE7}" type="presOf" srcId="{060301F8-96A8-419E-B929-4651BA1E7013}" destId="{2BAC8DAA-6C41-456B-85D5-18D699F04314}" srcOrd="0" destOrd="0" presId="urn:microsoft.com/office/officeart/2016/7/layout/RepeatingBendingProcessNew"/>
    <dgm:cxn modelId="{0BAAE248-E827-4660-B753-726EBC36FD8B}" type="presParOf" srcId="{04832395-E5DC-4C48-B2EE-8A1EBF12BBAF}" destId="{2BAC8DAA-6C41-456B-85D5-18D699F04314}" srcOrd="0" destOrd="0" presId="urn:microsoft.com/office/officeart/2016/7/layout/RepeatingBendingProcessNew"/>
    <dgm:cxn modelId="{631E6F2F-5FBF-4BB3-B03D-ED132779A6B0}" type="presParOf" srcId="{04832395-E5DC-4C48-B2EE-8A1EBF12BBAF}" destId="{15032F90-D50E-40FA-8672-1E377E58E434}" srcOrd="1" destOrd="0" presId="urn:microsoft.com/office/officeart/2016/7/layout/RepeatingBendingProcessNew"/>
    <dgm:cxn modelId="{590742ED-214F-4AC1-9039-6985F16CF723}" type="presParOf" srcId="{15032F90-D50E-40FA-8672-1E377E58E434}" destId="{EFB3E4C9-53C5-4CF1-A98E-0DD81CCD0C82}" srcOrd="0" destOrd="0" presId="urn:microsoft.com/office/officeart/2016/7/layout/RepeatingBendingProcessNew"/>
    <dgm:cxn modelId="{49D20BF8-7B14-402E-AC1A-18F1EBF936E5}" type="presParOf" srcId="{04832395-E5DC-4C48-B2EE-8A1EBF12BBAF}" destId="{F46FBF41-95A9-416F-A8AC-41EF40B048AC}" srcOrd="2" destOrd="0" presId="urn:microsoft.com/office/officeart/2016/7/layout/RepeatingBendingProcessNew"/>
    <dgm:cxn modelId="{A48875AD-D0B4-4841-84AC-1F494193B08A}" type="presParOf" srcId="{04832395-E5DC-4C48-B2EE-8A1EBF12BBAF}" destId="{42413BC1-00C2-42F4-9064-BE0C4B09BE89}" srcOrd="3" destOrd="0" presId="urn:microsoft.com/office/officeart/2016/7/layout/RepeatingBendingProcessNew"/>
    <dgm:cxn modelId="{3492F360-CB62-4A20-B715-80EEFD69633C}" type="presParOf" srcId="{42413BC1-00C2-42F4-9064-BE0C4B09BE89}" destId="{D4B7A770-5F17-491E-BDE7-A5BC6EF8C6B6}" srcOrd="0" destOrd="0" presId="urn:microsoft.com/office/officeart/2016/7/layout/RepeatingBendingProcessNew"/>
    <dgm:cxn modelId="{A833CCE2-D9BA-49D5-8FC4-03EA764D9C25}" type="presParOf" srcId="{04832395-E5DC-4C48-B2EE-8A1EBF12BBAF}" destId="{9AD3F658-AD23-4245-A0FC-377A4C207FA7}" srcOrd="4" destOrd="0" presId="urn:microsoft.com/office/officeart/2016/7/layout/RepeatingBendingProcessNew"/>
    <dgm:cxn modelId="{F08242F9-4E87-4EE9-9ADA-B0582153A548}" type="presParOf" srcId="{04832395-E5DC-4C48-B2EE-8A1EBF12BBAF}" destId="{13370E75-9FFD-459C-99AF-D7B9DFEB32A4}" srcOrd="5" destOrd="0" presId="urn:microsoft.com/office/officeart/2016/7/layout/RepeatingBendingProcessNew"/>
    <dgm:cxn modelId="{86CEAB3A-A634-4D6C-8807-292BB2D3A616}" type="presParOf" srcId="{13370E75-9FFD-459C-99AF-D7B9DFEB32A4}" destId="{0A204FCB-6024-4711-B456-B120FBDE067D}" srcOrd="0" destOrd="0" presId="urn:microsoft.com/office/officeart/2016/7/layout/RepeatingBendingProcessNew"/>
    <dgm:cxn modelId="{ADACCEA1-C57B-4592-A009-AD75B03E4A5C}" type="presParOf" srcId="{04832395-E5DC-4C48-B2EE-8A1EBF12BBAF}" destId="{55FF6768-699F-4CD8-8915-C2E40AA9090A}"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400" b="1" kern="1200" dirty="0">
              <a:solidFill>
                <a:schemeClr val="tx1"/>
              </a:solidFill>
              <a:latin typeface="Calibri" panose="020F0502020204030204" pitchFamily="34" charset="0"/>
              <a:cs typeface="Calibri" panose="020F0502020204030204" pitchFamily="34" charset="0"/>
            </a:rPr>
            <a:t>1.</a:t>
          </a:r>
          <a:r>
            <a:rPr lang="en-US" sz="2400" b="1" i="0" kern="1200" dirty="0">
              <a:solidFill>
                <a:schemeClr val="tx1"/>
              </a:solidFill>
              <a:latin typeface="Calibri" panose="020F0502020204030204" pitchFamily="34" charset="0"/>
              <a:cs typeface="Calibri" panose="020F0502020204030204" pitchFamily="34" charset="0"/>
            </a:rPr>
            <a:t> On the </a:t>
          </a:r>
          <a:r>
            <a:rPr lang="en-US" sz="2400" b="1" i="1" kern="1200" dirty="0">
              <a:solidFill>
                <a:schemeClr val="tx1"/>
              </a:solidFill>
              <a:latin typeface="Calibri" panose="020F0502020204030204" pitchFamily="34" charset="0"/>
              <a:cs typeface="Calibri" panose="020F0502020204030204" pitchFamily="34" charset="0"/>
            </a:rPr>
            <a:t>Insert</a:t>
          </a:r>
          <a:r>
            <a:rPr lang="en-US" sz="2400" b="1" i="0" kern="1200" dirty="0">
              <a:solidFill>
                <a:schemeClr val="tx1"/>
              </a:solidFill>
              <a:latin typeface="Calibri" panose="020F0502020204030204" pitchFamily="34" charset="0"/>
              <a:cs typeface="Calibri" panose="020F0502020204030204" pitchFamily="34" charset="0"/>
            </a:rPr>
            <a:t> tab in the Ribbon, click the </a:t>
          </a:r>
          <a:r>
            <a:rPr lang="en-US" sz="2400" b="1" i="1" kern="1200" dirty="0">
              <a:solidFill>
                <a:srgbClr val="000000"/>
              </a:solidFill>
              <a:latin typeface="Calibri" panose="020F0502020204030204" pitchFamily="34" charset="0"/>
              <a:ea typeface="+mn-ea"/>
              <a:cs typeface="Calibri" panose="020F0502020204030204" pitchFamily="34" charset="0"/>
            </a:rPr>
            <a:t>Shapes</a:t>
          </a:r>
          <a:r>
            <a:rPr lang="en-US" sz="2400" b="1" i="0" kern="1200" dirty="0">
              <a:solidFill>
                <a:schemeClr val="tx1"/>
              </a:solidFill>
              <a:latin typeface="Calibri" panose="020F0502020204030204" pitchFamily="34" charset="0"/>
              <a:cs typeface="Calibri" panose="020F0502020204030204" pitchFamily="34" charset="0"/>
            </a:rPr>
            <a:t> button in the </a:t>
          </a:r>
          <a:r>
            <a:rPr lang="en-US" sz="2400" b="1" i="1" kern="1200" dirty="0">
              <a:solidFill>
                <a:srgbClr val="000000"/>
              </a:solidFill>
              <a:latin typeface="Calibri" panose="020F0502020204030204" pitchFamily="34" charset="0"/>
              <a:ea typeface="+mn-ea"/>
              <a:cs typeface="Calibri" panose="020F0502020204030204" pitchFamily="34" charset="0"/>
            </a:rPr>
            <a:t>Illustrations</a:t>
          </a:r>
          <a:r>
            <a:rPr lang="en-US" sz="2400" b="1" i="0" kern="1200" dirty="0">
              <a:solidFill>
                <a:schemeClr val="tx1"/>
              </a:solidFill>
              <a:latin typeface="Calibri" panose="020F0502020204030204" pitchFamily="34" charset="0"/>
              <a:cs typeface="Calibri" panose="020F0502020204030204" pitchFamily="34" charset="0"/>
            </a:rPr>
            <a:t> group</a:t>
          </a:r>
          <a:r>
            <a:rPr lang="en-US" sz="2400" b="0" i="0" kern="1200" dirty="0">
              <a:solidFill>
                <a:schemeClr val="tx1"/>
              </a:solidFill>
            </a:rPr>
            <a:t>.</a:t>
          </a:r>
          <a:endParaRPr lang="en-US" sz="2400" b="1" kern="1200" dirty="0">
            <a:solidFill>
              <a:schemeClr val="tx1"/>
            </a:solidFill>
            <a:latin typeface="Calibri" panose="020F0502020204030204" pitchFamily="34" charset="0"/>
            <a:cs typeface="Calibri" panose="020F0502020204030204" pitchFamily="34" charset="0"/>
          </a:endParaRP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60F50743-29A7-422B-84D5-60145FAAED39}">
      <dgm:prSet/>
      <dgm:spPr>
        <a:noFill/>
      </dgm:spPr>
      <dgm:t>
        <a:bodyPr/>
        <a:lstStyle/>
        <a:p>
          <a:pPr>
            <a:buFont typeface="+mj-lt"/>
            <a:buAutoNum type="arabicParenR"/>
          </a:pPr>
          <a:endParaRPr lang="en-US" dirty="0"/>
        </a:p>
      </dgm:t>
    </dgm:pt>
    <dgm:pt modelId="{61BDF811-4116-46FB-921D-4FD27D67D998}" type="parTrans" cxnId="{61D2D25C-E97A-4F4D-9411-15222F080C18}">
      <dgm:prSet/>
      <dgm:spPr/>
      <dgm:t>
        <a:bodyPr/>
        <a:lstStyle/>
        <a:p>
          <a:endParaRPr lang="en-US"/>
        </a:p>
      </dgm:t>
    </dgm:pt>
    <dgm:pt modelId="{1096820D-A70D-4D06-BB83-6F8DE36EC7BA}" type="sibTrans" cxnId="{61D2D25C-E97A-4F4D-9411-15222F080C18}">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3470D5DF-5B8C-4367-A9B8-76F8E433C160}">
      <dgm:prSet custT="1"/>
      <dgm:spPr/>
      <dgm:t>
        <a:bodyPr/>
        <a:lstStyle/>
        <a:p>
          <a:pPr algn="l">
            <a:buFont typeface="+mj-lt"/>
            <a:buAutoNum type="arabicParenR"/>
          </a:pPr>
          <a:r>
            <a:rPr lang="en-US" sz="2400" b="1" i="0" dirty="0">
              <a:solidFill>
                <a:schemeClr val="tx1"/>
              </a:solidFill>
              <a:latin typeface="Calibri" panose="020F0502020204030204" pitchFamily="34" charset="0"/>
              <a:cs typeface="Calibri" panose="020F0502020204030204" pitchFamily="34" charset="0"/>
            </a:rPr>
            <a:t>2. Click the desired shape from the drop-down menu of choices</a:t>
          </a:r>
          <a:endParaRPr lang="en-US" sz="2400" b="1" dirty="0">
            <a:solidFill>
              <a:schemeClr val="tx1"/>
            </a:solidFill>
            <a:latin typeface="Calibri" panose="020F0502020204030204" pitchFamily="34" charset="0"/>
            <a:cs typeface="Calibri" panose="020F0502020204030204" pitchFamily="34" charset="0"/>
          </a:endParaRPr>
        </a:p>
      </dgm:t>
    </dgm:pt>
    <dgm:pt modelId="{F54E1E0C-991F-4B5C-A477-0D25775A994B}" type="parTrans" cxnId="{2F7F0CF2-D50F-48CB-BA79-149A7CDA2BEE}">
      <dgm:prSet/>
      <dgm:spPr/>
      <dgm:t>
        <a:bodyPr/>
        <a:lstStyle/>
        <a:p>
          <a:endParaRPr lang="en-US"/>
        </a:p>
      </dgm:t>
    </dgm:pt>
    <dgm:pt modelId="{29186ADD-D87F-4189-9477-B1923CEC4FF3}" type="sibTrans" cxnId="{2F7F0CF2-D50F-48CB-BA79-149A7CDA2BEE}">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71D970E-BF6B-483C-8259-78E0890954C4}">
      <dgm:prSet custT="1"/>
      <dgm:spPr>
        <a:solidFill>
          <a:schemeClr val="bg1"/>
        </a:solidFill>
      </dgm:spPr>
      <dgm:t>
        <a:bodyPr/>
        <a:lstStyle/>
        <a:p>
          <a:pPr algn="l"/>
          <a:endParaRPr lang="en-US" sz="2400" dirty="0"/>
        </a:p>
      </dgm:t>
    </dgm:pt>
    <dgm:pt modelId="{9AE9EFD4-38F3-413A-B1B9-6A66834CCDA7}" type="parTrans" cxnId="{91EE4AD3-29BF-4740-864D-8A7E25128D45}">
      <dgm:prSet/>
      <dgm:spPr/>
      <dgm:t>
        <a:bodyPr/>
        <a:lstStyle/>
        <a:p>
          <a:endParaRPr lang="en-US"/>
        </a:p>
      </dgm:t>
    </dgm:pt>
    <dgm:pt modelId="{E32D56A9-9FB5-4608-93A1-B980EE9B58DD}" type="sibTrans" cxnId="{91EE4AD3-29BF-4740-864D-8A7E25128D45}">
      <dgm:prSet/>
      <dgm:spPr>
        <a:ln w="28575">
          <a:solidFill>
            <a:srgbClr val="FF0000"/>
          </a:solidFill>
        </a:ln>
      </dgm:spPr>
      <dgm:t>
        <a:bodyPr/>
        <a:lstStyle/>
        <a:p>
          <a:endParaRPr lang="en-US"/>
        </a:p>
      </dgm:t>
    </dgm:pt>
    <dgm:pt modelId="{A6BBB463-95B5-45A9-BBD9-4069AB18DC30}">
      <dgm:prSet custT="1"/>
      <dgm:spPr/>
      <dgm:t>
        <a:bodyPr/>
        <a:lstStyle/>
        <a:p>
          <a:pPr algn="l"/>
          <a:r>
            <a:rPr lang="en-US" sz="2400" b="1" i="0" dirty="0">
              <a:solidFill>
                <a:schemeClr val="tx1"/>
              </a:solidFill>
              <a:latin typeface="Calibri" panose="020F0502020204030204" pitchFamily="34" charset="0"/>
              <a:cs typeface="Calibri" panose="020F0502020204030204" pitchFamily="34" charset="0"/>
            </a:rPr>
            <a:t>3. Click and drag over the area in your slide where you want to place the shape. The Shape inserts itself when you release your mouse and it appears selected in the slide when it is inserted. Simply type the text you want to add to the selected shape.</a:t>
          </a:r>
          <a:endParaRPr lang="en-US" sz="2400" b="1" dirty="0">
            <a:solidFill>
              <a:schemeClr val="tx1"/>
            </a:solidFill>
            <a:latin typeface="Calibri" panose="020F0502020204030204" pitchFamily="34" charset="0"/>
            <a:cs typeface="Calibri" panose="020F0502020204030204" pitchFamily="34" charset="0"/>
          </a:endParaRPr>
        </a:p>
      </dgm:t>
    </dgm:pt>
    <dgm:pt modelId="{93D099D3-14CE-4BD7-9119-EE2DA39C6354}" type="parTrans" cxnId="{9CD44078-0434-4CC4-B034-C29D16138AFD}">
      <dgm:prSet/>
      <dgm:spPr/>
      <dgm:t>
        <a:bodyPr/>
        <a:lstStyle/>
        <a:p>
          <a:endParaRPr lang="en-US"/>
        </a:p>
      </dgm:t>
    </dgm:pt>
    <dgm:pt modelId="{95C7E5A2-587A-4BCE-9D08-1E34DB715510}" type="sibTrans" cxnId="{9CD44078-0434-4CC4-B034-C29D16138AFD}">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5" custScaleX="129002">
        <dgm:presLayoutVars>
          <dgm:bulletEnabled val="1"/>
        </dgm:presLayoutVars>
      </dgm:prSet>
      <dgm:spPr/>
    </dgm:pt>
    <dgm:pt modelId="{15032F90-D50E-40FA-8672-1E377E58E434}" type="pres">
      <dgm:prSet presAssocID="{0454C4A2-7E46-44F8-A2FB-1257986F98A6}" presName="sibTrans" presStyleLbl="sibTrans1D1" presStyleIdx="0" presStyleCnt="4"/>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4"/>
      <dgm:spPr/>
    </dgm:pt>
    <dgm:pt modelId="{F46FBF41-95A9-416F-A8AC-41EF40B048AC}" type="pres">
      <dgm:prSet presAssocID="{60F50743-29A7-422B-84D5-60145FAAED39}" presName="node" presStyleLbl="node1" presStyleIdx="1" presStyleCnt="5">
        <dgm:presLayoutVars>
          <dgm:bulletEnabled val="1"/>
        </dgm:presLayoutVars>
      </dgm:prSet>
      <dgm:spPr/>
    </dgm:pt>
    <dgm:pt modelId="{42413BC1-00C2-42F4-9064-BE0C4B09BE89}" type="pres">
      <dgm:prSet presAssocID="{1096820D-A70D-4D06-BB83-6F8DE36EC7BA}" presName="sibTrans" presStyleLbl="sibTrans1D1" presStyleIdx="1" presStyleCnt="4"/>
      <dgm:spPr>
        <a:xfrm>
          <a:off x="1750308" y="1735429"/>
          <a:ext cx="4043866" cy="633019"/>
        </a:xfrm>
        <a:custGeom>
          <a:avLst/>
          <a:gdLst/>
          <a:ahLst/>
          <a:cxnLst/>
          <a:rect l="0" t="0" r="0" b="0"/>
          <a:pathLst>
            <a:path>
              <a:moveTo>
                <a:pt x="4043866" y="0"/>
              </a:moveTo>
              <a:lnTo>
                <a:pt x="4043866" y="333609"/>
              </a:lnTo>
              <a:lnTo>
                <a:pt x="0" y="333609"/>
              </a:lnTo>
              <a:lnTo>
                <a:pt x="0" y="633019"/>
              </a:lnTo>
            </a:path>
          </a:pathLst>
        </a:custGeom>
      </dgm:spPr>
    </dgm:pt>
    <dgm:pt modelId="{D4B7A770-5F17-491E-BDE7-A5BC6EF8C6B6}" type="pres">
      <dgm:prSet presAssocID="{1096820D-A70D-4D06-BB83-6F8DE36EC7BA}" presName="connectorText" presStyleLbl="sibTrans1D1" presStyleIdx="1" presStyleCnt="4"/>
      <dgm:spPr/>
    </dgm:pt>
    <dgm:pt modelId="{9AD3F658-AD23-4245-A0FC-377A4C207FA7}" type="pres">
      <dgm:prSet presAssocID="{3470D5DF-5B8C-4367-A9B8-76F8E433C160}" presName="node" presStyleLbl="node1" presStyleIdx="2" presStyleCnt="5">
        <dgm:presLayoutVars>
          <dgm:bulletEnabled val="1"/>
        </dgm:presLayoutVars>
      </dgm:prSet>
      <dgm:spPr/>
    </dgm:pt>
    <dgm:pt modelId="{13370E75-9FFD-459C-99AF-D7B9DFEB32A4}" type="pres">
      <dgm:prSet presAssocID="{29186ADD-D87F-4189-9477-B1923CEC4FF3}" presName="sibTrans" presStyleLbl="sibTrans1D1" presStyleIdx="2" presStyleCnt="4"/>
      <dgm:spPr>
        <a:xfrm>
          <a:off x="3191159" y="3220720"/>
          <a:ext cx="633019" cy="91440"/>
        </a:xfrm>
        <a:custGeom>
          <a:avLst/>
          <a:gdLst/>
          <a:ahLst/>
          <a:cxnLst/>
          <a:rect l="0" t="0" r="0" b="0"/>
          <a:pathLst>
            <a:path>
              <a:moveTo>
                <a:pt x="0" y="45720"/>
              </a:moveTo>
              <a:lnTo>
                <a:pt x="633019" y="45720"/>
              </a:lnTo>
            </a:path>
          </a:pathLst>
        </a:custGeom>
      </dgm:spPr>
    </dgm:pt>
    <dgm:pt modelId="{0A204FCB-6024-4711-B456-B120FBDE067D}" type="pres">
      <dgm:prSet presAssocID="{29186ADD-D87F-4189-9477-B1923CEC4FF3}" presName="connectorText" presStyleLbl="sibTrans1D1" presStyleIdx="2" presStyleCnt="4"/>
      <dgm:spPr/>
    </dgm:pt>
    <dgm:pt modelId="{55FF6768-699F-4CD8-8915-C2E40AA9090A}" type="pres">
      <dgm:prSet presAssocID="{471D970E-BF6B-483C-8259-78E0890954C4}" presName="node" presStyleLbl="node1" presStyleIdx="3" presStyleCnt="5">
        <dgm:presLayoutVars>
          <dgm:bulletEnabled val="1"/>
        </dgm:presLayoutVars>
      </dgm:prSet>
      <dgm:spPr/>
    </dgm:pt>
    <dgm:pt modelId="{3AF49A24-426E-40E6-A54A-4EFE6226D241}" type="pres">
      <dgm:prSet presAssocID="{E32D56A9-9FB5-4608-93A1-B980EE9B58DD}" presName="sibTrans" presStyleLbl="sibTrans1D1" presStyleIdx="3" presStyleCnt="4"/>
      <dgm:spPr/>
    </dgm:pt>
    <dgm:pt modelId="{5B6C3548-D622-4507-A751-30DB7F7D5E27}" type="pres">
      <dgm:prSet presAssocID="{E32D56A9-9FB5-4608-93A1-B980EE9B58DD}" presName="connectorText" presStyleLbl="sibTrans1D1" presStyleIdx="3" presStyleCnt="4"/>
      <dgm:spPr/>
    </dgm:pt>
    <dgm:pt modelId="{C9DB561A-75D3-48D3-BEEE-5FFD9BA58427}" type="pres">
      <dgm:prSet presAssocID="{A6BBB463-95B5-45A9-BBD9-4069AB18DC30}" presName="node" presStyleLbl="node1" presStyleIdx="4" presStyleCnt="5" custScaleX="261224">
        <dgm:presLayoutVars>
          <dgm:bulletEnabled val="1"/>
        </dgm:presLayoutVars>
      </dgm:prSet>
      <dgm:spPr/>
    </dgm:pt>
  </dgm:ptLst>
  <dgm:cxnLst>
    <dgm:cxn modelId="{F40E6F21-0700-4729-A235-571CCEE08D6E}" type="presOf" srcId="{0454C4A2-7E46-44F8-A2FB-1257986F98A6}" destId="{15032F90-D50E-40FA-8672-1E377E58E434}" srcOrd="0" destOrd="0" presId="urn:microsoft.com/office/officeart/2016/7/layout/RepeatingBendingProcessNew"/>
    <dgm:cxn modelId="{2CA9EC2B-3C79-4BC5-B165-93172A38E777}" type="presOf" srcId="{29186ADD-D87F-4189-9477-B1923CEC4FF3}" destId="{13370E75-9FFD-459C-99AF-D7B9DFEB32A4}" srcOrd="0" destOrd="0" presId="urn:microsoft.com/office/officeart/2016/7/layout/RepeatingBendingProcessNew"/>
    <dgm:cxn modelId="{61D2D25C-E97A-4F4D-9411-15222F080C18}" srcId="{6E28DCC2-A19F-4618-BE47-1BADB6AFFFFB}" destId="{60F50743-29A7-422B-84D5-60145FAAED39}" srcOrd="1" destOrd="0" parTransId="{61BDF811-4116-46FB-921D-4FD27D67D998}" sibTransId="{1096820D-A70D-4D06-BB83-6F8DE36EC7BA}"/>
    <dgm:cxn modelId="{37388263-542F-4970-8C69-BEB098342EA8}" type="presOf" srcId="{471D970E-BF6B-483C-8259-78E0890954C4}" destId="{55FF6768-699F-4CD8-8915-C2E40AA9090A}" srcOrd="0" destOrd="0" presId="urn:microsoft.com/office/officeart/2016/7/layout/RepeatingBendingProcessNew"/>
    <dgm:cxn modelId="{1411C463-A8B3-469E-90B8-B73AA5FCF204}" type="presOf" srcId="{E32D56A9-9FB5-4608-93A1-B980EE9B58DD}" destId="{5B6C3548-D622-4507-A751-30DB7F7D5E27}" srcOrd="1" destOrd="0" presId="urn:microsoft.com/office/officeart/2016/7/layout/RepeatingBendingProcessNew"/>
    <dgm:cxn modelId="{FA8D746C-B1F8-4C75-8FC2-254381CF603D}" type="presOf" srcId="{0454C4A2-7E46-44F8-A2FB-1257986F98A6}" destId="{EFB3E4C9-53C5-4CF1-A98E-0DD81CCD0C82}" srcOrd="1" destOrd="0" presId="urn:microsoft.com/office/officeart/2016/7/layout/RepeatingBendingProcessNew"/>
    <dgm:cxn modelId="{6C31384E-FA95-4755-A747-564ED241E50C}" type="presOf" srcId="{3470D5DF-5B8C-4367-A9B8-76F8E433C160}" destId="{9AD3F658-AD23-4245-A0FC-377A4C207FA7}" srcOrd="0" destOrd="0" presId="urn:microsoft.com/office/officeart/2016/7/layout/RepeatingBendingProcessNew"/>
    <dgm:cxn modelId="{7ACEA476-363C-45F6-9842-7262B3D79042}" type="presOf" srcId="{29186ADD-D87F-4189-9477-B1923CEC4FF3}" destId="{0A204FCB-6024-4711-B456-B120FBDE067D}" srcOrd="1" destOrd="0" presId="urn:microsoft.com/office/officeart/2016/7/layout/RepeatingBendingProcessNew"/>
    <dgm:cxn modelId="{9CD44078-0434-4CC4-B034-C29D16138AFD}" srcId="{6E28DCC2-A19F-4618-BE47-1BADB6AFFFFB}" destId="{A6BBB463-95B5-45A9-BBD9-4069AB18DC30}" srcOrd="4" destOrd="0" parTransId="{93D099D3-14CE-4BD7-9119-EE2DA39C6354}" sibTransId="{95C7E5A2-587A-4BCE-9D08-1E34DB715510}"/>
    <dgm:cxn modelId="{CF084A7E-5066-480F-A1E4-547221CBBE8F}" type="presOf" srcId="{60F50743-29A7-422B-84D5-60145FAAED39}" destId="{F46FBF41-95A9-416F-A8AC-41EF40B048AC}" srcOrd="0" destOrd="0" presId="urn:microsoft.com/office/officeart/2016/7/layout/RepeatingBendingProcessNew"/>
    <dgm:cxn modelId="{724B8684-96E7-4046-A463-993BC88A18D4}" type="presOf" srcId="{1096820D-A70D-4D06-BB83-6F8DE36EC7BA}" destId="{D4B7A770-5F17-491E-BDE7-A5BC6EF8C6B6}" srcOrd="1" destOrd="0" presId="urn:microsoft.com/office/officeart/2016/7/layout/RepeatingBendingProcessNew"/>
    <dgm:cxn modelId="{D33B8DA7-28E4-4448-94F9-20EE465233A6}" type="presOf" srcId="{1096820D-A70D-4D06-BB83-6F8DE36EC7BA}" destId="{42413BC1-00C2-42F4-9064-BE0C4B09BE89}"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AB7A18C8-74E3-41B2-9808-32F5CA5D19C5}" type="presOf" srcId="{A6BBB463-95B5-45A9-BBD9-4069AB18DC30}" destId="{C9DB561A-75D3-48D3-BEEE-5FFD9BA58427}" srcOrd="0" destOrd="0" presId="urn:microsoft.com/office/officeart/2016/7/layout/RepeatingBendingProcessNew"/>
    <dgm:cxn modelId="{3664A7CB-9C05-440A-91A0-30737ECEF4FD}" type="presOf" srcId="{6E28DCC2-A19F-4618-BE47-1BADB6AFFFFB}" destId="{04832395-E5DC-4C48-B2EE-8A1EBF12BBAF}" srcOrd="0" destOrd="0" presId="urn:microsoft.com/office/officeart/2016/7/layout/RepeatingBendingProcessNew"/>
    <dgm:cxn modelId="{91EE4AD3-29BF-4740-864D-8A7E25128D45}" srcId="{6E28DCC2-A19F-4618-BE47-1BADB6AFFFFB}" destId="{471D970E-BF6B-483C-8259-78E0890954C4}" srcOrd="3" destOrd="0" parTransId="{9AE9EFD4-38F3-413A-B1B9-6A66834CCDA7}" sibTransId="{E32D56A9-9FB5-4608-93A1-B980EE9B58DD}"/>
    <dgm:cxn modelId="{AA5263D4-B64A-4B86-8B1F-9CCC40543C1B}" type="presOf" srcId="{E32D56A9-9FB5-4608-93A1-B980EE9B58DD}" destId="{3AF49A24-426E-40E6-A54A-4EFE6226D241}" srcOrd="0" destOrd="0" presId="urn:microsoft.com/office/officeart/2016/7/layout/RepeatingBendingProcessNew"/>
    <dgm:cxn modelId="{2F7F0CF2-D50F-48CB-BA79-149A7CDA2BEE}" srcId="{6E28DCC2-A19F-4618-BE47-1BADB6AFFFFB}" destId="{3470D5DF-5B8C-4367-A9B8-76F8E433C160}" srcOrd="2" destOrd="0" parTransId="{F54E1E0C-991F-4B5C-A477-0D25775A994B}" sibTransId="{29186ADD-D87F-4189-9477-B1923CEC4FF3}"/>
    <dgm:cxn modelId="{8DC021F4-8416-4205-8386-D07D5DCB1AE7}" type="presOf" srcId="{060301F8-96A8-419E-B929-4651BA1E7013}" destId="{2BAC8DAA-6C41-456B-85D5-18D699F04314}" srcOrd="0" destOrd="0" presId="urn:microsoft.com/office/officeart/2016/7/layout/RepeatingBendingProcessNew"/>
    <dgm:cxn modelId="{0BAAE248-E827-4660-B753-726EBC36FD8B}" type="presParOf" srcId="{04832395-E5DC-4C48-B2EE-8A1EBF12BBAF}" destId="{2BAC8DAA-6C41-456B-85D5-18D699F04314}" srcOrd="0" destOrd="0" presId="urn:microsoft.com/office/officeart/2016/7/layout/RepeatingBendingProcessNew"/>
    <dgm:cxn modelId="{631E6F2F-5FBF-4BB3-B03D-ED132779A6B0}" type="presParOf" srcId="{04832395-E5DC-4C48-B2EE-8A1EBF12BBAF}" destId="{15032F90-D50E-40FA-8672-1E377E58E434}" srcOrd="1" destOrd="0" presId="urn:microsoft.com/office/officeart/2016/7/layout/RepeatingBendingProcessNew"/>
    <dgm:cxn modelId="{590742ED-214F-4AC1-9039-6985F16CF723}" type="presParOf" srcId="{15032F90-D50E-40FA-8672-1E377E58E434}" destId="{EFB3E4C9-53C5-4CF1-A98E-0DD81CCD0C82}" srcOrd="0" destOrd="0" presId="urn:microsoft.com/office/officeart/2016/7/layout/RepeatingBendingProcessNew"/>
    <dgm:cxn modelId="{49D20BF8-7B14-402E-AC1A-18F1EBF936E5}" type="presParOf" srcId="{04832395-E5DC-4C48-B2EE-8A1EBF12BBAF}" destId="{F46FBF41-95A9-416F-A8AC-41EF40B048AC}" srcOrd="2" destOrd="0" presId="urn:microsoft.com/office/officeart/2016/7/layout/RepeatingBendingProcessNew"/>
    <dgm:cxn modelId="{A48875AD-D0B4-4841-84AC-1F494193B08A}" type="presParOf" srcId="{04832395-E5DC-4C48-B2EE-8A1EBF12BBAF}" destId="{42413BC1-00C2-42F4-9064-BE0C4B09BE89}" srcOrd="3" destOrd="0" presId="urn:microsoft.com/office/officeart/2016/7/layout/RepeatingBendingProcessNew"/>
    <dgm:cxn modelId="{3492F360-CB62-4A20-B715-80EEFD69633C}" type="presParOf" srcId="{42413BC1-00C2-42F4-9064-BE0C4B09BE89}" destId="{D4B7A770-5F17-491E-BDE7-A5BC6EF8C6B6}" srcOrd="0" destOrd="0" presId="urn:microsoft.com/office/officeart/2016/7/layout/RepeatingBendingProcessNew"/>
    <dgm:cxn modelId="{A833CCE2-D9BA-49D5-8FC4-03EA764D9C25}" type="presParOf" srcId="{04832395-E5DC-4C48-B2EE-8A1EBF12BBAF}" destId="{9AD3F658-AD23-4245-A0FC-377A4C207FA7}" srcOrd="4" destOrd="0" presId="urn:microsoft.com/office/officeart/2016/7/layout/RepeatingBendingProcessNew"/>
    <dgm:cxn modelId="{F08242F9-4E87-4EE9-9ADA-B0582153A548}" type="presParOf" srcId="{04832395-E5DC-4C48-B2EE-8A1EBF12BBAF}" destId="{13370E75-9FFD-459C-99AF-D7B9DFEB32A4}" srcOrd="5" destOrd="0" presId="urn:microsoft.com/office/officeart/2016/7/layout/RepeatingBendingProcessNew"/>
    <dgm:cxn modelId="{86CEAB3A-A634-4D6C-8807-292BB2D3A616}" type="presParOf" srcId="{13370E75-9FFD-459C-99AF-D7B9DFEB32A4}" destId="{0A204FCB-6024-4711-B456-B120FBDE067D}" srcOrd="0" destOrd="0" presId="urn:microsoft.com/office/officeart/2016/7/layout/RepeatingBendingProcessNew"/>
    <dgm:cxn modelId="{ADACCEA1-C57B-4592-A009-AD75B03E4A5C}" type="presParOf" srcId="{04832395-E5DC-4C48-B2EE-8A1EBF12BBAF}" destId="{55FF6768-699F-4CD8-8915-C2E40AA9090A}" srcOrd="6" destOrd="0" presId="urn:microsoft.com/office/officeart/2016/7/layout/RepeatingBendingProcessNew"/>
    <dgm:cxn modelId="{25DD1AA3-528F-4240-81BC-6DAA3562CC62}" type="presParOf" srcId="{04832395-E5DC-4C48-B2EE-8A1EBF12BBAF}" destId="{3AF49A24-426E-40E6-A54A-4EFE6226D241}" srcOrd="7" destOrd="0" presId="urn:microsoft.com/office/officeart/2016/7/layout/RepeatingBendingProcessNew"/>
    <dgm:cxn modelId="{08E15DDF-263E-4CB5-8319-E3DA1BED8900}" type="presParOf" srcId="{3AF49A24-426E-40E6-A54A-4EFE6226D241}" destId="{5B6C3548-D622-4507-A751-30DB7F7D5E27}" srcOrd="0" destOrd="0" presId="urn:microsoft.com/office/officeart/2016/7/layout/RepeatingBendingProcessNew"/>
    <dgm:cxn modelId="{3BF070BF-0DEF-4C88-9DA1-C17BA1C7FAF2}" type="presParOf" srcId="{04832395-E5DC-4C48-B2EE-8A1EBF12BBAF}" destId="{C9DB561A-75D3-48D3-BEEE-5FFD9BA58427}" srcOrd="8"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EC8A5D-1FF1-4408-80D7-40D593C02E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1A407B-B626-4946-A1AE-992F2ACBE4CD}">
      <dgm:prSet/>
      <dgm:spPr/>
      <dgm:t>
        <a:bodyPr/>
        <a:lstStyle/>
        <a:p>
          <a:pPr>
            <a:defRPr cap="all"/>
          </a:pPr>
          <a:r>
            <a:rPr lang="en-US" b="1" cap="none" dirty="0">
              <a:solidFill>
                <a:schemeClr val="tx1"/>
              </a:solidFill>
              <a:latin typeface="Calibri" panose="020F0502020204030204" pitchFamily="34" charset="0"/>
              <a:cs typeface="Calibri" panose="020F0502020204030204" pitchFamily="34" charset="0"/>
            </a:rPr>
            <a:t>The text added to placeholders will appear in the presentation’s </a:t>
          </a:r>
          <a:r>
            <a:rPr lang="en-US" b="1" i="1" cap="none" dirty="0">
              <a:solidFill>
                <a:schemeClr val="tx1"/>
              </a:solidFill>
              <a:latin typeface="Calibri" panose="020F0502020204030204" pitchFamily="34" charset="0"/>
              <a:cs typeface="Calibri" panose="020F0502020204030204" pitchFamily="34" charset="0"/>
            </a:rPr>
            <a:t>Outline</a:t>
          </a:r>
          <a:r>
            <a:rPr lang="en-US" b="1" cap="none" dirty="0">
              <a:solidFill>
                <a:schemeClr val="tx1"/>
              </a:solidFill>
              <a:latin typeface="Calibri" panose="020F0502020204030204" pitchFamily="34" charset="0"/>
              <a:cs typeface="Calibri" panose="020F0502020204030204" pitchFamily="34" charset="0"/>
            </a:rPr>
            <a:t> view </a:t>
          </a:r>
        </a:p>
      </dgm:t>
    </dgm:pt>
    <dgm:pt modelId="{941B4C14-AE60-4E3D-B490-8C30C634930F}" type="parTrans" cxnId="{8C043E0F-F82B-4F7E-AA12-8B289A9A0499}">
      <dgm:prSet/>
      <dgm:spPr/>
      <dgm:t>
        <a:bodyPr/>
        <a:lstStyle/>
        <a:p>
          <a:endParaRPr lang="en-US"/>
        </a:p>
      </dgm:t>
    </dgm:pt>
    <dgm:pt modelId="{57F7D85A-30A6-45F3-B1EB-B0413865211F}" type="sibTrans" cxnId="{8C043E0F-F82B-4F7E-AA12-8B289A9A0499}">
      <dgm:prSet/>
      <dgm:spPr/>
      <dgm:t>
        <a:bodyPr/>
        <a:lstStyle/>
        <a:p>
          <a:endParaRPr lang="en-US"/>
        </a:p>
      </dgm:t>
    </dgm:pt>
    <dgm:pt modelId="{59AA6585-423F-4D5F-8194-31A5823CE558}">
      <dgm:prSet custT="1"/>
      <dgm:spPr/>
      <dgm:t>
        <a:bodyPr/>
        <a:lstStyle/>
        <a:p>
          <a:pPr>
            <a:defRPr cap="all"/>
          </a:pPr>
          <a:r>
            <a:rPr lang="en-US" sz="3600" b="1" kern="1200" cap="none" dirty="0">
              <a:latin typeface="Calibri" panose="020F0502020204030204" pitchFamily="34" charset="0"/>
              <a:cs typeface="Calibri" panose="020F0502020204030204" pitchFamily="34" charset="0"/>
            </a:rPr>
            <a:t>Text added to text boxes and shapes will </a:t>
          </a:r>
          <a:r>
            <a:rPr lang="en-US" sz="3600" b="1" i="1" kern="1200" cap="none" dirty="0">
              <a:solidFill>
                <a:srgbClr val="FF0000"/>
              </a:solidFill>
              <a:latin typeface="Calibri" panose="020F0502020204030204" pitchFamily="34" charset="0"/>
              <a:ea typeface="+mn-ea"/>
              <a:cs typeface="Calibri" panose="020F0502020204030204" pitchFamily="34" charset="0"/>
            </a:rPr>
            <a:t>NOT</a:t>
          </a:r>
          <a:r>
            <a:rPr lang="en-US" sz="3600" b="1" kern="1200" cap="none" dirty="0">
              <a:latin typeface="Calibri" panose="020F0502020204030204" pitchFamily="34" charset="0"/>
              <a:cs typeface="Calibri" panose="020F0502020204030204" pitchFamily="34" charset="0"/>
            </a:rPr>
            <a:t> appear in the presentation’s </a:t>
          </a:r>
          <a:r>
            <a:rPr lang="en-US" sz="3600" b="1" i="1" kern="1200" cap="none" dirty="0">
              <a:solidFill>
                <a:schemeClr val="tx1"/>
              </a:solidFill>
              <a:latin typeface="Calibri" panose="020F0502020204030204" pitchFamily="34" charset="0"/>
              <a:cs typeface="Calibri" panose="020F0502020204030204" pitchFamily="34" charset="0"/>
            </a:rPr>
            <a:t>Outline</a:t>
          </a:r>
          <a:r>
            <a:rPr lang="en-US" sz="3600" b="1" kern="1200" cap="none" dirty="0">
              <a:latin typeface="Calibri" panose="020F0502020204030204" pitchFamily="34" charset="0"/>
              <a:cs typeface="Calibri" panose="020F0502020204030204" pitchFamily="34" charset="0"/>
            </a:rPr>
            <a:t> view</a:t>
          </a:r>
          <a:r>
            <a:rPr lang="en-US" sz="3600" b="1" kern="1200" dirty="0"/>
            <a:t> </a:t>
          </a:r>
        </a:p>
      </dgm:t>
    </dgm:pt>
    <dgm:pt modelId="{8A4049A2-D045-44F3-AC8C-37DB203584E7}" type="parTrans" cxnId="{A12F3EF4-221D-4BAB-B0F2-8D880E19CB51}">
      <dgm:prSet/>
      <dgm:spPr/>
      <dgm:t>
        <a:bodyPr/>
        <a:lstStyle/>
        <a:p>
          <a:endParaRPr lang="en-US"/>
        </a:p>
      </dgm:t>
    </dgm:pt>
    <dgm:pt modelId="{E3B94271-BEF4-47BA-9A96-EE39EBB83614}" type="sibTrans" cxnId="{A12F3EF4-221D-4BAB-B0F2-8D880E19CB51}">
      <dgm:prSet/>
      <dgm:spPr/>
      <dgm:t>
        <a:bodyPr/>
        <a:lstStyle/>
        <a:p>
          <a:endParaRPr lang="en-US"/>
        </a:p>
      </dgm:t>
    </dgm:pt>
    <dgm:pt modelId="{38273BA6-2EEF-43E8-904F-2CA377C0AC4A}" type="pres">
      <dgm:prSet presAssocID="{6FEC8A5D-1FF1-4408-80D7-40D593C02E3D}" presName="hierChild1" presStyleCnt="0">
        <dgm:presLayoutVars>
          <dgm:chPref val="1"/>
          <dgm:dir/>
          <dgm:animOne val="branch"/>
          <dgm:animLvl val="lvl"/>
          <dgm:resizeHandles/>
        </dgm:presLayoutVars>
      </dgm:prSet>
      <dgm:spPr/>
    </dgm:pt>
    <dgm:pt modelId="{0DCA0CDA-F8E4-454F-AC54-47783F324EC2}" type="pres">
      <dgm:prSet presAssocID="{391A407B-B626-4946-A1AE-992F2ACBE4CD}" presName="hierRoot1" presStyleCnt="0"/>
      <dgm:spPr/>
    </dgm:pt>
    <dgm:pt modelId="{4A15C89B-259F-42EF-8AA3-50F9634231A4}" type="pres">
      <dgm:prSet presAssocID="{391A407B-B626-4946-A1AE-992F2ACBE4CD}" presName="composite" presStyleCnt="0"/>
      <dgm:spPr/>
    </dgm:pt>
    <dgm:pt modelId="{826E94D0-A7C2-4F5B-9D5B-837C8686FAEF}" type="pres">
      <dgm:prSet presAssocID="{391A407B-B626-4946-A1AE-992F2ACBE4CD}" presName="background" presStyleLbl="node0" presStyleIdx="0" presStyleCnt="2"/>
      <dgm:spPr/>
    </dgm:pt>
    <dgm:pt modelId="{7B1ECDF4-EE2C-4FB8-A2A2-A9983ACEAE10}" type="pres">
      <dgm:prSet presAssocID="{391A407B-B626-4946-A1AE-992F2ACBE4CD}" presName="text" presStyleLbl="fgAcc0" presStyleIdx="0" presStyleCnt="2">
        <dgm:presLayoutVars>
          <dgm:chPref val="3"/>
        </dgm:presLayoutVars>
      </dgm:prSet>
      <dgm:spPr/>
    </dgm:pt>
    <dgm:pt modelId="{60F2F5D5-FBB3-412A-A3A4-46E7A49B1659}" type="pres">
      <dgm:prSet presAssocID="{391A407B-B626-4946-A1AE-992F2ACBE4CD}" presName="hierChild2" presStyleCnt="0"/>
      <dgm:spPr/>
    </dgm:pt>
    <dgm:pt modelId="{DCC2224A-60C7-473B-A6C3-4D2DEA6A0214}" type="pres">
      <dgm:prSet presAssocID="{59AA6585-423F-4D5F-8194-31A5823CE558}" presName="hierRoot1" presStyleCnt="0"/>
      <dgm:spPr/>
    </dgm:pt>
    <dgm:pt modelId="{0F9936F1-BBF8-4EA5-851F-FC6F7CD761AC}" type="pres">
      <dgm:prSet presAssocID="{59AA6585-423F-4D5F-8194-31A5823CE558}" presName="composite" presStyleCnt="0"/>
      <dgm:spPr/>
    </dgm:pt>
    <dgm:pt modelId="{3C6819C0-6A62-4FB0-BF1B-C2FBA5B89BAB}" type="pres">
      <dgm:prSet presAssocID="{59AA6585-423F-4D5F-8194-31A5823CE558}" presName="background" presStyleLbl="node0" presStyleIdx="1" presStyleCnt="2"/>
      <dgm:spPr/>
    </dgm:pt>
    <dgm:pt modelId="{18107241-020A-490E-AAEF-08337311CAA6}" type="pres">
      <dgm:prSet presAssocID="{59AA6585-423F-4D5F-8194-31A5823CE558}" presName="text" presStyleLbl="fgAcc0" presStyleIdx="1" presStyleCnt="2">
        <dgm:presLayoutVars>
          <dgm:chPref val="3"/>
        </dgm:presLayoutVars>
      </dgm:prSet>
      <dgm:spPr/>
    </dgm:pt>
    <dgm:pt modelId="{1C4FF1D8-28F1-47B7-B81C-27904E714F7D}" type="pres">
      <dgm:prSet presAssocID="{59AA6585-423F-4D5F-8194-31A5823CE558}" presName="hierChild2" presStyleCnt="0"/>
      <dgm:spPr/>
    </dgm:pt>
  </dgm:ptLst>
  <dgm:cxnLst>
    <dgm:cxn modelId="{8C043E0F-F82B-4F7E-AA12-8B289A9A0499}" srcId="{6FEC8A5D-1FF1-4408-80D7-40D593C02E3D}" destId="{391A407B-B626-4946-A1AE-992F2ACBE4CD}" srcOrd="0" destOrd="0" parTransId="{941B4C14-AE60-4E3D-B490-8C30C634930F}" sibTransId="{57F7D85A-30A6-45F3-B1EB-B0413865211F}"/>
    <dgm:cxn modelId="{CC775925-19C6-4E67-824B-F584149AC94D}" type="presOf" srcId="{391A407B-B626-4946-A1AE-992F2ACBE4CD}" destId="{7B1ECDF4-EE2C-4FB8-A2A2-A9983ACEAE10}" srcOrd="0" destOrd="0" presId="urn:microsoft.com/office/officeart/2005/8/layout/hierarchy1"/>
    <dgm:cxn modelId="{F3D6B66A-7D8A-452B-8677-69E9777E066E}" type="presOf" srcId="{6FEC8A5D-1FF1-4408-80D7-40D593C02E3D}" destId="{38273BA6-2EEF-43E8-904F-2CA377C0AC4A}" srcOrd="0" destOrd="0" presId="urn:microsoft.com/office/officeart/2005/8/layout/hierarchy1"/>
    <dgm:cxn modelId="{79ABC952-3C84-417B-8CB5-41810DD58339}" type="presOf" srcId="{59AA6585-423F-4D5F-8194-31A5823CE558}" destId="{18107241-020A-490E-AAEF-08337311CAA6}" srcOrd="0" destOrd="0" presId="urn:microsoft.com/office/officeart/2005/8/layout/hierarchy1"/>
    <dgm:cxn modelId="{A12F3EF4-221D-4BAB-B0F2-8D880E19CB51}" srcId="{6FEC8A5D-1FF1-4408-80D7-40D593C02E3D}" destId="{59AA6585-423F-4D5F-8194-31A5823CE558}" srcOrd="1" destOrd="0" parTransId="{8A4049A2-D045-44F3-AC8C-37DB203584E7}" sibTransId="{E3B94271-BEF4-47BA-9A96-EE39EBB83614}"/>
    <dgm:cxn modelId="{3B59C3E2-053E-4C89-A765-7927E3ACC844}" type="presParOf" srcId="{38273BA6-2EEF-43E8-904F-2CA377C0AC4A}" destId="{0DCA0CDA-F8E4-454F-AC54-47783F324EC2}" srcOrd="0" destOrd="0" presId="urn:microsoft.com/office/officeart/2005/8/layout/hierarchy1"/>
    <dgm:cxn modelId="{F0005445-757B-4906-B53D-763CF5B11CE2}" type="presParOf" srcId="{0DCA0CDA-F8E4-454F-AC54-47783F324EC2}" destId="{4A15C89B-259F-42EF-8AA3-50F9634231A4}" srcOrd="0" destOrd="0" presId="urn:microsoft.com/office/officeart/2005/8/layout/hierarchy1"/>
    <dgm:cxn modelId="{3DC53F0D-248A-46D9-AE46-5E865284737A}" type="presParOf" srcId="{4A15C89B-259F-42EF-8AA3-50F9634231A4}" destId="{826E94D0-A7C2-4F5B-9D5B-837C8686FAEF}" srcOrd="0" destOrd="0" presId="urn:microsoft.com/office/officeart/2005/8/layout/hierarchy1"/>
    <dgm:cxn modelId="{646A47BC-6291-458A-B2DC-2314F46AE2ED}" type="presParOf" srcId="{4A15C89B-259F-42EF-8AA3-50F9634231A4}" destId="{7B1ECDF4-EE2C-4FB8-A2A2-A9983ACEAE10}" srcOrd="1" destOrd="0" presId="urn:microsoft.com/office/officeart/2005/8/layout/hierarchy1"/>
    <dgm:cxn modelId="{F677208D-E315-41CC-878B-5ED93784E755}" type="presParOf" srcId="{0DCA0CDA-F8E4-454F-AC54-47783F324EC2}" destId="{60F2F5D5-FBB3-412A-A3A4-46E7A49B1659}" srcOrd="1" destOrd="0" presId="urn:microsoft.com/office/officeart/2005/8/layout/hierarchy1"/>
    <dgm:cxn modelId="{180E6DF3-EFC0-4BCF-9713-25E951555543}" type="presParOf" srcId="{38273BA6-2EEF-43E8-904F-2CA377C0AC4A}" destId="{DCC2224A-60C7-473B-A6C3-4D2DEA6A0214}" srcOrd="1" destOrd="0" presId="urn:microsoft.com/office/officeart/2005/8/layout/hierarchy1"/>
    <dgm:cxn modelId="{D9BBE73D-64BB-46CF-B722-DAED68A01169}" type="presParOf" srcId="{DCC2224A-60C7-473B-A6C3-4D2DEA6A0214}" destId="{0F9936F1-BBF8-4EA5-851F-FC6F7CD761AC}" srcOrd="0" destOrd="0" presId="urn:microsoft.com/office/officeart/2005/8/layout/hierarchy1"/>
    <dgm:cxn modelId="{482AFB52-A35B-4D95-A4D2-A55EE321C81C}" type="presParOf" srcId="{0F9936F1-BBF8-4EA5-851F-FC6F7CD761AC}" destId="{3C6819C0-6A62-4FB0-BF1B-C2FBA5B89BAB}" srcOrd="0" destOrd="0" presId="urn:microsoft.com/office/officeart/2005/8/layout/hierarchy1"/>
    <dgm:cxn modelId="{2C1E1742-5A30-41C9-8432-4A4CAC01F48D}" type="presParOf" srcId="{0F9936F1-BBF8-4EA5-851F-FC6F7CD761AC}" destId="{18107241-020A-490E-AAEF-08337311CAA6}" srcOrd="1" destOrd="0" presId="urn:microsoft.com/office/officeart/2005/8/layout/hierarchy1"/>
    <dgm:cxn modelId="{C0E36A8D-4DF3-4EE9-AECB-437E51CCD7B2}" type="presParOf" srcId="{DCC2224A-60C7-473B-A6C3-4D2DEA6A0214}" destId="{1C4FF1D8-28F1-47B7-B81C-27904E714F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BCF4B48-78C1-40E1-9EC3-A26F83CB17DF}">
      <dgm:prSet custT="1"/>
      <dgm:spPr/>
      <dgm:t>
        <a:bodyPr/>
        <a:lstStyle/>
        <a:p>
          <a:pPr algn="l"/>
          <a:r>
            <a:rPr lang="en-US" sz="2800" b="1" kern="1200" dirty="0">
              <a:solidFill>
                <a:schemeClr val="tx1"/>
              </a:solidFill>
              <a:latin typeface="Calibri" panose="020F0502020204030204" pitchFamily="34" charset="0"/>
              <a:ea typeface="+mn-ea"/>
              <a:cs typeface="Calibri" panose="020F0502020204030204" pitchFamily="34" charset="0"/>
            </a:rPr>
            <a:t>4. Click </a:t>
          </a:r>
          <a:r>
            <a:rPr lang="en-US" sz="2800" b="1" i="1" kern="1200" dirty="0">
              <a:solidFill>
                <a:schemeClr val="tx1"/>
              </a:solidFill>
              <a:latin typeface="Calibri" panose="020F0502020204030204" pitchFamily="34" charset="0"/>
              <a:ea typeface="+mn-ea"/>
              <a:cs typeface="Calibri" panose="020F0502020204030204" pitchFamily="34" charset="0"/>
            </a:rPr>
            <a:t>Blank Presentation</a:t>
          </a:r>
        </a:p>
      </dgm:t>
    </dgm:pt>
    <dgm:pt modelId="{029AE774-4E90-4163-8B69-570B046B3543}" type="parTrans" cxnId="{609F1DAD-96B0-49F4-B001-C8DE2FD13279}">
      <dgm:prSet/>
      <dgm:spPr/>
      <dgm:t>
        <a:bodyPr/>
        <a:lstStyle/>
        <a:p>
          <a:endParaRPr lang="en-US"/>
        </a:p>
      </dgm:t>
    </dgm:pt>
    <dgm:pt modelId="{05DFF0D8-9B92-4419-9302-801853C636EE}" type="sibTrans" cxnId="{609F1DAD-96B0-49F4-B001-C8DE2FD13279}">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C764E6B5-A904-4578-9604-956DD7B591EA}">
      <dgm:prSet custT="1"/>
      <dgm:spPr/>
      <dgm: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5. A new blank presentation appears, containing a single </a:t>
          </a:r>
          <a:r>
            <a:rPr lang="en-US" sz="2800" b="1" i="1" kern="1200" dirty="0">
              <a:solidFill>
                <a:schemeClr val="tx1"/>
              </a:solidFill>
              <a:latin typeface="Calibri" panose="020F0502020204030204" pitchFamily="34" charset="0"/>
              <a:ea typeface="+mn-ea"/>
              <a:cs typeface="Calibri" panose="020F0502020204030204" pitchFamily="34" charset="0"/>
            </a:rPr>
            <a:t>Title</a:t>
          </a:r>
          <a:r>
            <a:rPr lang="en-US" sz="2800" b="1" kern="1200" dirty="0">
              <a:solidFill>
                <a:schemeClr val="tx1"/>
              </a:solidFill>
              <a:latin typeface="Calibri" panose="020F0502020204030204" pitchFamily="34" charset="0"/>
              <a:ea typeface="+mn-ea"/>
              <a:cs typeface="Calibri" panose="020F0502020204030204" pitchFamily="34" charset="0"/>
            </a:rPr>
            <a:t> </a:t>
          </a:r>
          <a:r>
            <a:rPr lang="en-US" sz="2800" b="1" i="1" kern="1200" dirty="0">
              <a:solidFill>
                <a:schemeClr val="tx1"/>
              </a:solidFill>
              <a:latin typeface="Calibri" panose="020F0502020204030204" pitchFamily="34" charset="0"/>
              <a:ea typeface="+mn-ea"/>
              <a:cs typeface="Calibri" panose="020F0502020204030204" pitchFamily="34" charset="0"/>
            </a:rPr>
            <a:t>Slide</a:t>
          </a:r>
        </a:p>
      </dgm:t>
    </dgm:pt>
    <dgm:pt modelId="{BA6E04FE-83BE-4612-B44B-C9C355B83BCA}" type="parTrans" cxnId="{498F2CB3-4F67-40F5-B2E3-5CCD0EBBB0D7}">
      <dgm:prSet/>
      <dgm:spPr/>
      <dgm:t>
        <a:bodyPr/>
        <a:lstStyle/>
        <a:p>
          <a:endParaRPr lang="en-US"/>
        </a:p>
      </dgm:t>
    </dgm:pt>
    <dgm:pt modelId="{4FCC682F-53B8-448E-8A3D-237BB1585AD0}" type="sibTrans" cxnId="{498F2CB3-4F67-40F5-B2E3-5CCD0EBBB0D7}">
      <dgm:prSet/>
      <dgm:spPr>
        <a:ln w="28575">
          <a:solidFill>
            <a:srgbClr val="FF0000"/>
          </a:solidFill>
        </a:ln>
      </dgm:spPr>
      <dgm:t>
        <a:bodyPr/>
        <a:lstStyle/>
        <a:p>
          <a:endParaRPr lang="en-US"/>
        </a:p>
      </dgm:t>
    </dgm:pt>
    <dgm:pt modelId="{7797AD80-0CDC-4859-BEEB-D79011654C00}">
      <dgm:prSet custT="1"/>
      <dgm:spPr/>
      <dgm:t>
        <a:bodyPr/>
        <a:lstStyle/>
        <a:p>
          <a:pPr marL="0" lvl="0" indent="0" algn="l" defTabSz="1111250">
            <a:lnSpc>
              <a:spcPct val="90000"/>
            </a:lnSpc>
            <a:spcBef>
              <a:spcPct val="0"/>
            </a:spcBef>
            <a:spcAft>
              <a:spcPct val="35000"/>
            </a:spcAft>
            <a:buNone/>
          </a:pPr>
          <a:r>
            <a:rPr lang="en-US" sz="2800" b="1" kern="1200" dirty="0">
              <a:solidFill>
                <a:srgbClr val="000000"/>
              </a:solidFill>
              <a:latin typeface="Calibri" panose="020F0502020204030204" pitchFamily="34" charset="0"/>
              <a:ea typeface="+mn-ea"/>
              <a:cs typeface="Calibri" panose="020F0502020204030204" pitchFamily="34" charset="0"/>
            </a:rPr>
            <a:t>6. By default, in PowerPoint, the title slide offers two text boxes for a </a:t>
          </a:r>
          <a:r>
            <a:rPr lang="en-US" sz="2800" b="1" i="1" kern="1200" dirty="0">
              <a:solidFill>
                <a:schemeClr val="tx1"/>
              </a:solidFill>
              <a:latin typeface="Calibri" panose="020F0502020204030204" pitchFamily="34" charset="0"/>
              <a:ea typeface="+mn-ea"/>
              <a:cs typeface="Calibri" panose="020F0502020204030204" pitchFamily="34" charset="0"/>
            </a:rPr>
            <a:t>title</a:t>
          </a:r>
          <a:r>
            <a:rPr lang="en-US" sz="2800" b="1" kern="1200" dirty="0">
              <a:solidFill>
                <a:srgbClr val="000000"/>
              </a:solidFill>
              <a:latin typeface="Calibri" panose="020F0502020204030204" pitchFamily="34" charset="0"/>
              <a:ea typeface="+mn-ea"/>
              <a:cs typeface="Calibri" panose="020F0502020204030204" pitchFamily="34" charset="0"/>
            </a:rPr>
            <a:t> and </a:t>
          </a:r>
          <a:r>
            <a:rPr lang="en-US" sz="2800" b="1" i="1" kern="1200" dirty="0">
              <a:solidFill>
                <a:srgbClr val="000000"/>
              </a:solidFill>
              <a:latin typeface="Calibri" panose="020F0502020204030204" pitchFamily="34" charset="0"/>
              <a:ea typeface="+mn-ea"/>
              <a:cs typeface="Calibri" panose="020F0502020204030204" pitchFamily="34" charset="0"/>
            </a:rPr>
            <a:t>subtitle</a:t>
          </a:r>
        </a:p>
      </dgm:t>
    </dgm:pt>
    <dgm:pt modelId="{CC7D322C-5FA2-4C13-A4F5-914C163C3300}" type="sibTrans" cxnId="{95B7373D-EB33-4661-84B3-B2EAA73F1CA0}">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72CB8DB-A8AF-42A6-A07D-51F8B1B47038}" type="parTrans" cxnId="{95B7373D-EB33-4661-84B3-B2EAA73F1CA0}">
      <dgm:prSet/>
      <dgm:spPr/>
      <dgm:t>
        <a:bodyPr/>
        <a:lstStyle/>
        <a:p>
          <a:endParaRPr lang="en-US"/>
        </a:p>
      </dgm:t>
    </dgm:pt>
    <dgm:pt modelId="{CB79B133-24FE-4433-A4DC-11D7F2038DBB}">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gm:t>
    </dgm:pt>
    <dgm:pt modelId="{86FA7D2B-3E79-4DE7-BD73-D7AF78D6C7FA}" type="sibTrans" cxnId="{E5548B90-DD4F-4FC6-8098-7134526C643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B6B2CBE8-A7AA-4533-8AF8-EBBF537CB416}" type="parTrans" cxnId="{E5548B90-DD4F-4FC6-8098-7134526C6434}">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B4CC94FD-A45A-4492-981A-689875624212}" type="pres">
      <dgm:prSet presAssocID="{0BCF4B48-78C1-40E1-9EC3-A26F83CB17DF}" presName="node" presStyleLbl="node1" presStyleIdx="0" presStyleCnt="4">
        <dgm:presLayoutVars>
          <dgm:bulletEnabled val="1"/>
        </dgm:presLayoutVars>
      </dgm:prSet>
      <dgm:spPr/>
    </dgm:pt>
    <dgm:pt modelId="{1B7C5FA7-44BE-4F15-94D0-EA38EA3B46A9}" type="pres">
      <dgm:prSet presAssocID="{05DFF0D8-9B92-4419-9302-801853C636EE}" presName="sibTrans" presStyleLbl="sibTrans1D1" presStyleIdx="0" presStyleCnt="3"/>
      <dgm:spPr>
        <a:xfrm>
          <a:off x="3333738" y="833266"/>
          <a:ext cx="640837" cy="91440"/>
        </a:xfrm>
        <a:custGeom>
          <a:avLst/>
          <a:gdLst/>
          <a:ahLst/>
          <a:cxnLst/>
          <a:rect l="0" t="0" r="0" b="0"/>
          <a:pathLst>
            <a:path>
              <a:moveTo>
                <a:pt x="0" y="45720"/>
              </a:moveTo>
              <a:lnTo>
                <a:pt x="640837" y="45720"/>
              </a:lnTo>
            </a:path>
          </a:pathLst>
        </a:custGeom>
      </dgm:spPr>
    </dgm:pt>
    <dgm:pt modelId="{029A3862-41AD-4CC2-A41A-66453F001903}" type="pres">
      <dgm:prSet presAssocID="{05DFF0D8-9B92-4419-9302-801853C636EE}" presName="connectorText" presStyleLbl="sibTrans1D1" presStyleIdx="0" presStyleCnt="3"/>
      <dgm:spPr/>
    </dgm:pt>
    <dgm:pt modelId="{D6F0631D-4556-4DA7-9649-56A4528A9321}" type="pres">
      <dgm:prSet presAssocID="{CB79B133-24FE-4433-A4DC-11D7F2038DBB}" presName="node" presStyleLbl="node1" presStyleIdx="1" presStyleCnt="4">
        <dgm:presLayoutVars>
          <dgm:bulletEnabled val="1"/>
        </dgm:presLayoutVars>
      </dgm:prSet>
      <dgm:spPr/>
    </dgm:pt>
    <dgm:pt modelId="{E43531E3-903F-43FE-973C-D5173F48154D}" type="pres">
      <dgm:prSet presAssocID="{86FA7D2B-3E79-4DE7-BD73-D7AF78D6C7FA}" presName="sibTrans" presStyleLbl="sibTrans1D1" presStyleIdx="1" presStyleCnt="3"/>
      <dgm:spPr>
        <a:xfrm>
          <a:off x="1945255" y="3500416"/>
          <a:ext cx="2923505" cy="532245"/>
        </a:xfrm>
        <a:custGeom>
          <a:avLst/>
          <a:gdLst/>
          <a:ahLst/>
          <a:cxnLst/>
          <a:rect l="0" t="0" r="0" b="0"/>
          <a:pathLst>
            <a:path>
              <a:moveTo>
                <a:pt x="2923505" y="0"/>
              </a:moveTo>
              <a:lnTo>
                <a:pt x="2923505" y="283222"/>
              </a:lnTo>
              <a:lnTo>
                <a:pt x="0" y="283222"/>
              </a:lnTo>
              <a:lnTo>
                <a:pt x="0" y="532245"/>
              </a:lnTo>
            </a:path>
          </a:pathLst>
        </a:custGeom>
      </dgm:spPr>
    </dgm:pt>
    <dgm:pt modelId="{7ECAF39B-99A2-4F16-8E47-1E113EBA8E42}" type="pres">
      <dgm:prSet presAssocID="{86FA7D2B-3E79-4DE7-BD73-D7AF78D6C7FA}" presName="connectorText" presStyleLbl="sibTrans1D1" presStyleIdx="1" presStyleCnt="3"/>
      <dgm:spPr/>
    </dgm:pt>
    <dgm:pt modelId="{669CAA2C-5CB0-455D-AD93-8990AEF172BF}" type="pres">
      <dgm:prSet presAssocID="{C764E6B5-A904-4578-9604-956DD7B591EA}" presName="node" presStyleLbl="node1" presStyleIdx="2" presStyleCnt="4" custScaleX="132292" custLinFactNeighborX="-5222">
        <dgm:presLayoutVars>
          <dgm:bulletEnabled val="1"/>
        </dgm:presLayoutVars>
      </dgm:prSet>
      <dgm:spPr/>
    </dgm:pt>
    <dgm:pt modelId="{CA61D40A-3101-49ED-BFCE-7856DB572F07}" type="pres">
      <dgm:prSet presAssocID="{4FCC682F-53B8-448E-8A3D-237BB1585AD0}" presName="sibTrans" presStyleLbl="sibTrans1D1" presStyleIdx="2" presStyleCnt="3"/>
      <dgm:spPr/>
    </dgm:pt>
    <dgm:pt modelId="{6E860DF3-84CD-435E-9794-E455DF1C71EA}" type="pres">
      <dgm:prSet presAssocID="{4FCC682F-53B8-448E-8A3D-237BB1585AD0}" presName="connectorText" presStyleLbl="sibTrans1D1" presStyleIdx="2" presStyleCnt="3"/>
      <dgm:spPr/>
    </dgm:pt>
    <dgm:pt modelId="{7F38BF5B-4AE6-488B-B55B-5E554EE86C62}" type="pres">
      <dgm:prSet presAssocID="{7797AD80-0CDC-4859-BEEB-D79011654C00}" presName="node" presStyleLbl="node1" presStyleIdx="3" presStyleCnt="4" custScaleX="158084">
        <dgm:presLayoutVars>
          <dgm:bulletEnabled val="1"/>
        </dgm:presLayoutVars>
      </dgm:prSet>
      <dgm:spPr/>
    </dgm:pt>
  </dgm:ptLst>
  <dgm:cxnLst>
    <dgm:cxn modelId="{1738550A-B1B2-47FC-A8E5-19E7854F2699}" type="presOf" srcId="{C764E6B5-A904-4578-9604-956DD7B591EA}" destId="{669CAA2C-5CB0-455D-AD93-8990AEF172BF}" srcOrd="0" destOrd="0" presId="urn:microsoft.com/office/officeart/2016/7/layout/RepeatingBendingProcessNew"/>
    <dgm:cxn modelId="{8BD25B19-D05F-41AC-A241-2C213F152E71}" type="presOf" srcId="{86FA7D2B-3E79-4DE7-BD73-D7AF78D6C7FA}" destId="{E43531E3-903F-43FE-973C-D5173F48154D}" srcOrd="0" destOrd="0" presId="urn:microsoft.com/office/officeart/2016/7/layout/RepeatingBendingProcessNew"/>
    <dgm:cxn modelId="{95B7373D-EB33-4661-84B3-B2EAA73F1CA0}" srcId="{6E28DCC2-A19F-4618-BE47-1BADB6AFFFFB}" destId="{7797AD80-0CDC-4859-BEEB-D79011654C00}" srcOrd="3" destOrd="0" parTransId="{472CB8DB-A8AF-42A6-A07D-51F8B1B47038}" sibTransId="{CC7D322C-5FA2-4C13-A4F5-914C163C3300}"/>
    <dgm:cxn modelId="{FE680162-B603-4929-9980-17498F77E4B6}" type="presOf" srcId="{86FA7D2B-3E79-4DE7-BD73-D7AF78D6C7FA}" destId="{7ECAF39B-99A2-4F16-8E47-1E113EBA8E42}" srcOrd="1" destOrd="0" presId="urn:microsoft.com/office/officeart/2016/7/layout/RepeatingBendingProcessNew"/>
    <dgm:cxn modelId="{A923E250-1CC2-4A72-8FCD-EEE3752105F3}" type="presOf" srcId="{0BCF4B48-78C1-40E1-9EC3-A26F83CB17DF}" destId="{B4CC94FD-A45A-4492-981A-689875624212}" srcOrd="0" destOrd="0" presId="urn:microsoft.com/office/officeart/2016/7/layout/RepeatingBendingProcessNew"/>
    <dgm:cxn modelId="{E5548B90-DD4F-4FC6-8098-7134526C6434}" srcId="{6E28DCC2-A19F-4618-BE47-1BADB6AFFFFB}" destId="{CB79B133-24FE-4433-A4DC-11D7F2038DBB}" srcOrd="1" destOrd="0" parTransId="{B6B2CBE8-A7AA-4533-8AF8-EBBF537CB416}" sibTransId="{86FA7D2B-3E79-4DE7-BD73-D7AF78D6C7FA}"/>
    <dgm:cxn modelId="{0EB50DAA-5099-46E1-9954-F0E5B6BE97F4}" type="presOf" srcId="{05DFF0D8-9B92-4419-9302-801853C636EE}" destId="{029A3862-41AD-4CC2-A41A-66453F001903}" srcOrd="1" destOrd="0" presId="urn:microsoft.com/office/officeart/2016/7/layout/RepeatingBendingProcessNew"/>
    <dgm:cxn modelId="{52B918AC-8E30-49DA-901D-113BB9117F69}" type="presOf" srcId="{05DFF0D8-9B92-4419-9302-801853C636EE}" destId="{1B7C5FA7-44BE-4F15-94D0-EA38EA3B46A9}" srcOrd="0" destOrd="0" presId="urn:microsoft.com/office/officeart/2016/7/layout/RepeatingBendingProcessNew"/>
    <dgm:cxn modelId="{609F1DAD-96B0-49F4-B001-C8DE2FD13279}" srcId="{6E28DCC2-A19F-4618-BE47-1BADB6AFFFFB}" destId="{0BCF4B48-78C1-40E1-9EC3-A26F83CB17DF}" srcOrd="0" destOrd="0" parTransId="{029AE774-4E90-4163-8B69-570B046B3543}" sibTransId="{05DFF0D8-9B92-4419-9302-801853C636EE}"/>
    <dgm:cxn modelId="{498F2CB3-4F67-40F5-B2E3-5CCD0EBBB0D7}" srcId="{6E28DCC2-A19F-4618-BE47-1BADB6AFFFFB}" destId="{C764E6B5-A904-4578-9604-956DD7B591EA}" srcOrd="2" destOrd="0" parTransId="{BA6E04FE-83BE-4612-B44B-C9C355B83BCA}" sibTransId="{4FCC682F-53B8-448E-8A3D-237BB1585AD0}"/>
    <dgm:cxn modelId="{36D677B4-6DD7-444B-9819-CB80B448B86A}" type="presOf" srcId="{4FCC682F-53B8-448E-8A3D-237BB1585AD0}" destId="{6E860DF3-84CD-435E-9794-E455DF1C71EA}" srcOrd="1" destOrd="0" presId="urn:microsoft.com/office/officeart/2016/7/layout/RepeatingBendingProcessNew"/>
    <dgm:cxn modelId="{F5B604C6-AA81-47D9-9ADB-9261AAAEA40E}" type="presOf" srcId="{7797AD80-0CDC-4859-BEEB-D79011654C00}" destId="{7F38BF5B-4AE6-488B-B55B-5E554EE86C62}" srcOrd="0" destOrd="0" presId="urn:microsoft.com/office/officeart/2016/7/layout/RepeatingBendingProcessNew"/>
    <dgm:cxn modelId="{3664A7CB-9C05-440A-91A0-30737ECEF4FD}" type="presOf" srcId="{6E28DCC2-A19F-4618-BE47-1BADB6AFFFFB}" destId="{04832395-E5DC-4C48-B2EE-8A1EBF12BBAF}" srcOrd="0" destOrd="0" presId="urn:microsoft.com/office/officeart/2016/7/layout/RepeatingBendingProcessNew"/>
    <dgm:cxn modelId="{9F426CD2-C7A6-4452-A061-B569424D640B}" type="presOf" srcId="{4FCC682F-53B8-448E-8A3D-237BB1585AD0}" destId="{CA61D40A-3101-49ED-BFCE-7856DB572F07}" srcOrd="0" destOrd="0" presId="urn:microsoft.com/office/officeart/2016/7/layout/RepeatingBendingProcessNew"/>
    <dgm:cxn modelId="{1A84DDEA-F86E-46A0-8B53-F5B5A2585E8E}" type="presOf" srcId="{CB79B133-24FE-4433-A4DC-11D7F2038DBB}" destId="{D6F0631D-4556-4DA7-9649-56A4528A9321}" srcOrd="0" destOrd="0" presId="urn:microsoft.com/office/officeart/2016/7/layout/RepeatingBendingProcessNew"/>
    <dgm:cxn modelId="{C4CD0DF2-0ED5-4082-B45F-B2DBA58CF00A}" type="presParOf" srcId="{04832395-E5DC-4C48-B2EE-8A1EBF12BBAF}" destId="{B4CC94FD-A45A-4492-981A-689875624212}" srcOrd="0" destOrd="0" presId="urn:microsoft.com/office/officeart/2016/7/layout/RepeatingBendingProcessNew"/>
    <dgm:cxn modelId="{97BB4E8F-2F35-486C-9B32-EC56F26B654B}" type="presParOf" srcId="{04832395-E5DC-4C48-B2EE-8A1EBF12BBAF}" destId="{1B7C5FA7-44BE-4F15-94D0-EA38EA3B46A9}" srcOrd="1" destOrd="0" presId="urn:microsoft.com/office/officeart/2016/7/layout/RepeatingBendingProcessNew"/>
    <dgm:cxn modelId="{5941EFCC-23FE-4851-BFDA-2072010D8CFA}" type="presParOf" srcId="{1B7C5FA7-44BE-4F15-94D0-EA38EA3B46A9}" destId="{029A3862-41AD-4CC2-A41A-66453F001903}" srcOrd="0" destOrd="0" presId="urn:microsoft.com/office/officeart/2016/7/layout/RepeatingBendingProcessNew"/>
    <dgm:cxn modelId="{D6E41A47-3C01-4C39-9547-E3FEB208E1DE}" type="presParOf" srcId="{04832395-E5DC-4C48-B2EE-8A1EBF12BBAF}" destId="{D6F0631D-4556-4DA7-9649-56A4528A9321}" srcOrd="2" destOrd="0" presId="urn:microsoft.com/office/officeart/2016/7/layout/RepeatingBendingProcessNew"/>
    <dgm:cxn modelId="{1E2CFD73-E86F-4D36-AF46-B6E032E1B5CD}" type="presParOf" srcId="{04832395-E5DC-4C48-B2EE-8A1EBF12BBAF}" destId="{E43531E3-903F-43FE-973C-D5173F48154D}" srcOrd="3" destOrd="0" presId="urn:microsoft.com/office/officeart/2016/7/layout/RepeatingBendingProcessNew"/>
    <dgm:cxn modelId="{D7EE409E-9683-4038-87AF-9558E63744E7}" type="presParOf" srcId="{E43531E3-903F-43FE-973C-D5173F48154D}" destId="{7ECAF39B-99A2-4F16-8E47-1E113EBA8E42}" srcOrd="0" destOrd="0" presId="urn:microsoft.com/office/officeart/2016/7/layout/RepeatingBendingProcessNew"/>
    <dgm:cxn modelId="{DDFDD51B-02C1-4B77-B5B3-8760FBA3CC63}" type="presParOf" srcId="{04832395-E5DC-4C48-B2EE-8A1EBF12BBAF}" destId="{669CAA2C-5CB0-455D-AD93-8990AEF172BF}" srcOrd="4" destOrd="0" presId="urn:microsoft.com/office/officeart/2016/7/layout/RepeatingBendingProcessNew"/>
    <dgm:cxn modelId="{79631B4D-CA20-4FF8-8B1A-4A27B3E32035}" type="presParOf" srcId="{04832395-E5DC-4C48-B2EE-8A1EBF12BBAF}" destId="{CA61D40A-3101-49ED-BFCE-7856DB572F07}" srcOrd="5" destOrd="0" presId="urn:microsoft.com/office/officeart/2016/7/layout/RepeatingBendingProcessNew"/>
    <dgm:cxn modelId="{8660873F-60D5-47AB-B785-9698DDFA8F0C}" type="presParOf" srcId="{CA61D40A-3101-49ED-BFCE-7856DB572F07}" destId="{6E860DF3-84CD-435E-9794-E455DF1C71EA}" srcOrd="0" destOrd="0" presId="urn:microsoft.com/office/officeart/2016/7/layout/RepeatingBendingProcessNew"/>
    <dgm:cxn modelId="{018AE888-2170-4E34-9C76-60F25AAF589C}" type="presParOf" srcId="{04832395-E5DC-4C48-B2EE-8A1EBF12BBAF}" destId="{7F38BF5B-4AE6-488B-B55B-5E554EE86C62}"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spcAft>
              <a:spcPts val="0"/>
            </a:spcAft>
          </a:pPr>
          <a:r>
            <a:rPr lang="en-US" sz="2400" b="1" dirty="0">
              <a:solidFill>
                <a:schemeClr val="tx1"/>
              </a:solidFill>
              <a:latin typeface="Calibri" panose="020F0502020204030204" pitchFamily="34" charset="0"/>
              <a:cs typeface="Calibri" panose="020F0502020204030204" pitchFamily="34" charset="0"/>
            </a:rPr>
            <a:t>1. Click in the placeholder where you want to enter the sample text </a:t>
          </a:r>
        </a:p>
        <a:p>
          <a:pPr algn="l">
            <a:spcAft>
              <a:spcPts val="0"/>
            </a:spcAft>
          </a:pPr>
          <a:r>
            <a:rPr lang="en-US" sz="2400" b="1" dirty="0">
              <a:solidFill>
                <a:schemeClr val="tx1"/>
              </a:solidFill>
              <a:latin typeface="Calibri" panose="020F0502020204030204" pitchFamily="34" charset="0"/>
              <a:cs typeface="Calibri" panose="020F0502020204030204" pitchFamily="34" charset="0"/>
            </a:rPr>
            <a:t>Type </a:t>
          </a:r>
          <a:r>
            <a:rPr lang="en-US" sz="2400" b="1" i="1" dirty="0">
              <a:solidFill>
                <a:schemeClr val="tx1"/>
              </a:solidFill>
              <a:latin typeface="Calibri" panose="020F0502020204030204" pitchFamily="34" charset="0"/>
              <a:cs typeface="Calibri" panose="020F0502020204030204" pitchFamily="34" charset="0"/>
            </a:rPr>
            <a:t>=RAND(5,5) </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D3056335-518D-4005-B170-D19D43E88D61}">
      <dgm:prSet custT="1"/>
      <dgm:spPr/>
      <dgm: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2. </a:t>
          </a:r>
          <a:r>
            <a:rPr lang="en-US" sz="2400" b="1" kern="1200" dirty="0">
              <a:solidFill>
                <a:schemeClr val="tx1"/>
              </a:solidFill>
              <a:latin typeface="Calibri" panose="020F0502020204030204" pitchFamily="34" charset="0"/>
              <a:cs typeface="Calibri" panose="020F0502020204030204" pitchFamily="34" charset="0"/>
            </a:rPr>
            <a:t>The numbers will tell PowerPoint to create a certain number of paragraphs (the first number) consisting of a certain number of sentences (the second number) </a:t>
          </a:r>
          <a:endParaRPr lang="en-US" sz="2400" b="1" kern="1200" dirty="0">
            <a:solidFill>
              <a:schemeClr val="tx1"/>
            </a:solidFill>
            <a:latin typeface="Calibri" panose="020F0502020204030204" pitchFamily="34" charset="0"/>
            <a:ea typeface="+mn-ea"/>
            <a:cs typeface="Calibri" panose="020F0502020204030204" pitchFamily="34" charset="0"/>
          </a:endParaRPr>
        </a:p>
      </dgm:t>
    </dgm:pt>
    <dgm:pt modelId="{AE8DFDF9-73F4-4E6B-88DB-90A3F24F9CD4}" type="parTrans" cxnId="{F386D9F5-D934-44B7-80E8-CCFACFDCAC90}">
      <dgm:prSet/>
      <dgm:spPr/>
      <dgm:t>
        <a:bodyPr/>
        <a:lstStyle/>
        <a:p>
          <a:endParaRPr lang="en-US"/>
        </a:p>
      </dgm:t>
    </dgm:pt>
    <dgm:pt modelId="{F304E243-8590-47BD-8D8A-F560A01694AD}" type="sibTrans" cxnId="{F386D9F5-D934-44B7-80E8-CCFACFDCAC90}">
      <dgm:prSet custT="1"/>
      <dgm:spPr>
        <a:noFill/>
        <a:ln w="28575" cap="flat" cmpd="sng" algn="ctr">
          <a:solidFill>
            <a:schemeClr val="bg1"/>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17B0C614-80C3-4010-AFFA-7BA77162507D}">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67D06C17-22F2-4F2A-993E-B79EC5F15515}" type="parTrans" cxnId="{B0C6B5CC-ED4D-49BD-BA11-289954482F6C}">
      <dgm:prSet/>
      <dgm:spPr/>
      <dgm:t>
        <a:bodyPr/>
        <a:lstStyle/>
        <a:p>
          <a:endParaRPr lang="en-US"/>
        </a:p>
      </dgm:t>
    </dgm:pt>
    <dgm:pt modelId="{154246BE-A33D-490C-9B65-A564D2CF4F4D}" type="sibTrans" cxnId="{B0C6B5CC-ED4D-49BD-BA11-289954482F6C}">
      <dgm:prSet/>
      <dgm:spPr/>
      <dgm:t>
        <a:bodyPr/>
        <a:lstStyle/>
        <a:p>
          <a:endParaRPr lang="en-US"/>
        </a:p>
      </dgm:t>
    </dgm:pt>
    <dgm:pt modelId="{15E49C69-B32A-4A76-A691-C80AB1602734}">
      <dgm:prSet custT="1"/>
      <dgm:spPr/>
      <dgm:t>
        <a:bodyPr/>
        <a:lstStyle/>
        <a:p>
          <a:pPr marL="0" lvl="0" indent="0" algn="l" defTabSz="1111250">
            <a:lnSpc>
              <a:spcPct val="90000"/>
            </a:lnSpc>
            <a:spcBef>
              <a:spcPct val="0"/>
            </a:spcBef>
            <a:spcAft>
              <a:spcPct val="35000"/>
            </a:spcAft>
            <a:buNone/>
          </a:pPr>
          <a:r>
            <a:rPr lang="en-US" sz="2400" b="1" dirty="0">
              <a:solidFill>
                <a:schemeClr val="tx1"/>
              </a:solidFill>
              <a:latin typeface="Calibri" panose="020F0502020204030204" pitchFamily="34" charset="0"/>
              <a:ea typeface="+mn-ea"/>
              <a:cs typeface="Calibri" panose="020F0502020204030204" pitchFamily="34" charset="0"/>
            </a:rPr>
            <a:t>3. </a:t>
          </a:r>
          <a:r>
            <a:rPr lang="en-US" sz="2400" b="1" dirty="0">
              <a:solidFill>
                <a:schemeClr val="tx1"/>
              </a:solidFill>
              <a:latin typeface="Calibri" panose="020F0502020204030204" pitchFamily="34" charset="0"/>
              <a:cs typeface="Calibri" panose="020F0502020204030204" pitchFamily="34" charset="0"/>
            </a:rPr>
            <a:t>Press </a:t>
          </a:r>
          <a:r>
            <a:rPr lang="en-US" sz="2400" b="1" i="1" dirty="0">
              <a:solidFill>
                <a:schemeClr val="tx1"/>
              </a:solidFill>
              <a:latin typeface="Calibri" panose="020F0502020204030204" pitchFamily="34" charset="0"/>
              <a:cs typeface="Calibri" panose="020F0502020204030204" pitchFamily="34" charset="0"/>
            </a:rPr>
            <a:t>Enter</a:t>
          </a:r>
          <a:r>
            <a:rPr lang="en-US" sz="2400" b="1" dirty="0">
              <a:solidFill>
                <a:schemeClr val="tx1"/>
              </a:solidFill>
              <a:latin typeface="Calibri" panose="020F0502020204030204" pitchFamily="34" charset="0"/>
              <a:cs typeface="Calibri" panose="020F0502020204030204" pitchFamily="34" charset="0"/>
            </a:rPr>
            <a:t> on the keyboard. 5 paragraphs, each consisting of 5 sentences will appear in your slide</a:t>
          </a:r>
          <a:endParaRPr lang="en-US" sz="2400" b="1" dirty="0">
            <a:solidFill>
              <a:schemeClr val="tx1"/>
            </a:solidFill>
            <a:latin typeface="Calibri" panose="020F0502020204030204" pitchFamily="34" charset="0"/>
            <a:ea typeface="+mn-ea"/>
            <a:cs typeface="Calibri" panose="020F0502020204030204" pitchFamily="34" charset="0"/>
          </a:endParaRPr>
        </a:p>
      </dgm:t>
    </dgm:pt>
    <dgm:pt modelId="{E91947BC-39D6-46DF-9364-325D358745B7}" type="parTrans" cxnId="{302755BF-4037-493E-882C-3E9C95710D0D}">
      <dgm:prSet/>
      <dgm:spPr/>
      <dgm:t>
        <a:bodyPr/>
        <a:lstStyle/>
        <a:p>
          <a:endParaRPr lang="en-US"/>
        </a:p>
      </dgm:t>
    </dgm:pt>
    <dgm:pt modelId="{9766CA8A-1ACE-402D-8887-BED43F9FA0B8}" type="sibTrans" cxnId="{302755BF-4037-493E-882C-3E9C95710D0D}">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8F3A07-44AE-49C0-A733-322ED8E1A954}">
      <dgm:prSet custT="1"/>
      <dgm:spPr/>
      <dgm:t>
        <a:bodyPr/>
        <a:lstStyle/>
        <a:p>
          <a:pPr marL="0" lvl="0" indent="0" algn="ctr" defTabSz="1111250">
            <a:lnSpc>
              <a:spcPct val="90000"/>
            </a:lnSpc>
            <a:spcBef>
              <a:spcPct val="0"/>
            </a:spcBef>
            <a:spcAft>
              <a:spcPct val="35000"/>
            </a:spcAft>
            <a:buNone/>
          </a:pPr>
          <a:r>
            <a:rPr lang="en-ZA" sz="2500" b="1" kern="1200" dirty="0">
              <a:solidFill>
                <a:srgbClr val="000000"/>
              </a:solidFill>
              <a:latin typeface="Calibri" panose="020F0502020204030204" pitchFamily="34" charset="0"/>
              <a:ea typeface="+mn-ea"/>
              <a:cs typeface="Calibri" panose="020F0502020204030204" pitchFamily="34" charset="0"/>
            </a:rPr>
            <a:t>=Rand(5,5)</a:t>
          </a: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BF919183-21BD-40FA-BDA7-DD9278A24EC8}" type="sibTrans" cxnId="{AADD3449-A0DA-4F75-8B8D-60C82B0B28CA}">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E929057D-182E-4DFE-BECB-B92D11652CDC}" type="parTrans" cxnId="{AADD3449-A0DA-4F75-8B8D-60C82B0B28CA}">
      <dgm:prSet/>
      <dgm:spPr/>
      <dgm:t>
        <a:bodyPr/>
        <a:lstStyle/>
        <a:p>
          <a:endParaRPr lang="en-US"/>
        </a:p>
      </dgm:t>
    </dgm:pt>
    <dgm:pt modelId="{CB79B133-24FE-4433-A4DC-11D7F2038DBB}">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gm:t>
    </dgm:pt>
    <dgm:pt modelId="{86FA7D2B-3E79-4DE7-BD73-D7AF78D6C7FA}" type="sibTrans" cxnId="{E5548B90-DD4F-4FC6-8098-7134526C643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B6B2CBE8-A7AA-4533-8AF8-EBBF537CB416}" type="parTrans" cxnId="{E5548B90-DD4F-4FC6-8098-7134526C6434}">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6" custScaleX="130875">
        <dgm:presLayoutVars>
          <dgm:bulletEnabled val="1"/>
        </dgm:presLayoutVars>
      </dgm:prSet>
      <dgm:spPr/>
    </dgm:pt>
    <dgm:pt modelId="{15032F90-D50E-40FA-8672-1E377E58E434}" type="pres">
      <dgm:prSet presAssocID="{0454C4A2-7E46-44F8-A2FB-1257986F98A6}" presName="sibTrans" presStyleLbl="sibTrans1D1" presStyleIdx="0" presStyleCnt="5"/>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5"/>
      <dgm:spPr/>
    </dgm:pt>
    <dgm:pt modelId="{5FD9B028-0B13-4039-A3D6-1643DCE15355}" type="pres">
      <dgm:prSet presAssocID="{4F8F3A07-44AE-49C0-A733-322ED8E1A954}" presName="node" presStyleLbl="node1" presStyleIdx="1" presStyleCnt="6" custScaleX="60973" custScaleY="91885">
        <dgm:presLayoutVars>
          <dgm:bulletEnabled val="1"/>
        </dgm:presLayoutVars>
      </dgm:prSet>
      <dgm:spPr/>
    </dgm:pt>
    <dgm:pt modelId="{EF084604-C5CB-4239-9D40-66F2F1F6E42F}" type="pres">
      <dgm:prSet presAssocID="{BF919183-21BD-40FA-BDA7-DD9278A24EC8}" presName="sibTrans" presStyleLbl="sibTrans1D1" presStyleIdx="1" presStyleCnt="5"/>
      <dgm:spPr>
        <a:xfrm>
          <a:off x="1858761" y="1469278"/>
          <a:ext cx="3010000" cy="532245"/>
        </a:xfrm>
        <a:custGeom>
          <a:avLst/>
          <a:gdLst/>
          <a:ahLst/>
          <a:cxnLst/>
          <a:rect l="0" t="0" r="0" b="0"/>
          <a:pathLst>
            <a:path>
              <a:moveTo>
                <a:pt x="3010000" y="0"/>
              </a:moveTo>
              <a:lnTo>
                <a:pt x="3010000" y="283222"/>
              </a:lnTo>
              <a:lnTo>
                <a:pt x="0" y="283222"/>
              </a:lnTo>
              <a:lnTo>
                <a:pt x="0" y="532245"/>
              </a:lnTo>
            </a:path>
          </a:pathLst>
        </a:custGeom>
      </dgm:spPr>
    </dgm:pt>
    <dgm:pt modelId="{4FA75CFB-972B-4A54-B2EE-E2ED596DF9E1}" type="pres">
      <dgm:prSet presAssocID="{BF919183-21BD-40FA-BDA7-DD9278A24EC8}" presName="connectorText" presStyleLbl="sibTrans1D1" presStyleIdx="1" presStyleCnt="5"/>
      <dgm:spPr/>
    </dgm:pt>
    <dgm:pt modelId="{3D4EACB9-5CD1-4B67-967E-20837B529605}" type="pres">
      <dgm:prSet presAssocID="{D3056335-518D-4005-B170-D19D43E88D61}" presName="node" presStyleLbl="node1" presStyleIdx="2" presStyleCnt="6" custScaleX="189196">
        <dgm:presLayoutVars>
          <dgm:bulletEnabled val="1"/>
        </dgm:presLayoutVars>
      </dgm:prSet>
      <dgm:spPr/>
    </dgm:pt>
    <dgm:pt modelId="{D441D671-2AE6-4823-AD71-B6D01C5D72B3}" type="pres">
      <dgm:prSet presAssocID="{F304E243-8590-47BD-8D8A-F560A01694AD}" presName="sibTrans" presStyleLbl="sibTrans1D1" presStyleIdx="2" presStyleCnt="5"/>
      <dgm:spPr>
        <a:xfrm>
          <a:off x="3080538" y="2722350"/>
          <a:ext cx="532245" cy="91440"/>
        </a:xfrm>
        <a:custGeom>
          <a:avLst/>
          <a:gdLst/>
          <a:ahLst/>
          <a:cxnLst/>
          <a:rect l="0" t="0" r="0" b="0"/>
          <a:pathLst>
            <a:path>
              <a:moveTo>
                <a:pt x="0" y="45720"/>
              </a:moveTo>
              <a:lnTo>
                <a:pt x="532245" y="45720"/>
              </a:lnTo>
            </a:path>
          </a:pathLst>
        </a:custGeom>
      </dgm:spPr>
    </dgm:pt>
    <dgm:pt modelId="{151314F9-57BD-4D73-8658-E80BF47E700F}" type="pres">
      <dgm:prSet presAssocID="{F304E243-8590-47BD-8D8A-F560A01694AD}" presName="connectorText" presStyleLbl="sibTrans1D1" presStyleIdx="2" presStyleCnt="5"/>
      <dgm:spPr/>
    </dgm:pt>
    <dgm:pt modelId="{D6F0631D-4556-4DA7-9649-56A4528A9321}" type="pres">
      <dgm:prSet presAssocID="{CB79B133-24FE-4433-A4DC-11D7F2038DBB}" presName="node" presStyleLbl="node1" presStyleIdx="3" presStyleCnt="6" custScaleX="35642" custScaleY="84257" custLinFactNeighborX="15171" custLinFactNeighborY="8634">
        <dgm:presLayoutVars>
          <dgm:bulletEnabled val="1"/>
        </dgm:presLayoutVars>
      </dgm:prSet>
      <dgm:spPr/>
    </dgm:pt>
    <dgm:pt modelId="{E43531E3-903F-43FE-973C-D5173F48154D}" type="pres">
      <dgm:prSet presAssocID="{86FA7D2B-3E79-4DE7-BD73-D7AF78D6C7FA}" presName="sibTrans" presStyleLbl="sibTrans1D1" presStyleIdx="3" presStyleCnt="5"/>
      <dgm:spPr>
        <a:xfrm>
          <a:off x="1965567" y="3500416"/>
          <a:ext cx="2903194" cy="535031"/>
        </a:xfrm>
        <a:custGeom>
          <a:avLst/>
          <a:gdLst/>
          <a:ahLst/>
          <a:cxnLst/>
          <a:rect l="0" t="0" r="0" b="0"/>
          <a:pathLst>
            <a:path>
              <a:moveTo>
                <a:pt x="2903194" y="0"/>
              </a:moveTo>
              <a:lnTo>
                <a:pt x="2903194" y="284615"/>
              </a:lnTo>
              <a:lnTo>
                <a:pt x="0" y="284615"/>
              </a:lnTo>
              <a:lnTo>
                <a:pt x="0" y="535031"/>
              </a:lnTo>
            </a:path>
          </a:pathLst>
        </a:custGeom>
      </dgm:spPr>
    </dgm:pt>
    <dgm:pt modelId="{7ECAF39B-99A2-4F16-8E47-1E113EBA8E42}" type="pres">
      <dgm:prSet presAssocID="{86FA7D2B-3E79-4DE7-BD73-D7AF78D6C7FA}" presName="connectorText" presStyleLbl="sibTrans1D1" presStyleIdx="3" presStyleCnt="5"/>
      <dgm:spPr/>
    </dgm:pt>
    <dgm:pt modelId="{225F9E53-65CF-4AAB-ADB0-CE29B00DE7AE}" type="pres">
      <dgm:prSet presAssocID="{15E49C69-B32A-4A76-A691-C80AB1602734}" presName="node" presStyleLbl="node1" presStyleIdx="4" presStyleCnt="6" custScaleX="134625">
        <dgm:presLayoutVars>
          <dgm:bulletEnabled val="1"/>
        </dgm:presLayoutVars>
      </dgm:prSet>
      <dgm:spPr/>
    </dgm:pt>
    <dgm:pt modelId="{57D85A67-E3EC-43DA-8C46-B3337B3F32EE}" type="pres">
      <dgm:prSet presAssocID="{9766CA8A-1ACE-402D-8887-BED43F9FA0B8}" presName="sibTrans" presStyleLbl="sibTrans1D1" presStyleIdx="4" presStyleCnt="5"/>
      <dgm:spPr>
        <a:xfrm>
          <a:off x="3851829" y="5495680"/>
          <a:ext cx="619518" cy="91440"/>
        </a:xfrm>
        <a:custGeom>
          <a:avLst/>
          <a:gdLst/>
          <a:ahLst/>
          <a:cxnLst/>
          <a:rect l="0" t="0" r="0" b="0"/>
          <a:pathLst>
            <a:path>
              <a:moveTo>
                <a:pt x="0" y="45720"/>
              </a:moveTo>
              <a:lnTo>
                <a:pt x="619518" y="45720"/>
              </a:lnTo>
            </a:path>
          </a:pathLst>
        </a:custGeom>
      </dgm:spPr>
    </dgm:pt>
    <dgm:pt modelId="{083BE37A-EC14-4625-85FC-1B973AB02E96}" type="pres">
      <dgm:prSet presAssocID="{9766CA8A-1ACE-402D-8887-BED43F9FA0B8}" presName="connectorText" presStyleLbl="sibTrans1D1" presStyleIdx="4" presStyleCnt="5"/>
      <dgm:spPr/>
    </dgm:pt>
    <dgm:pt modelId="{B2A44142-D4AE-4BDE-BCB0-E7F66688666A}" type="pres">
      <dgm:prSet presAssocID="{17B0C614-80C3-4010-AFFA-7BA77162507D}" presName="node" presStyleLbl="node1" presStyleIdx="5" presStyleCnt="6" custScaleX="47376" custScaleY="63997">
        <dgm:presLayoutVars>
          <dgm:bulletEnabled val="1"/>
        </dgm:presLayoutVars>
      </dgm:prSet>
      <dgm:spPr/>
    </dgm:pt>
  </dgm:ptLst>
  <dgm:cxnLst>
    <dgm:cxn modelId="{3B961B02-1E4E-4AC9-A38B-EF9BABFE0A78}" type="presOf" srcId="{F304E243-8590-47BD-8D8A-F560A01694AD}" destId="{D441D671-2AE6-4823-AD71-B6D01C5D72B3}" srcOrd="0" destOrd="0" presId="urn:microsoft.com/office/officeart/2016/7/layout/RepeatingBendingProcessNew"/>
    <dgm:cxn modelId="{F7FFE919-0B33-4C21-85DB-BDF071F8BE64}" type="presOf" srcId="{BF919183-21BD-40FA-BDA7-DD9278A24EC8}" destId="{4FA75CFB-972B-4A54-B2EE-E2ED596DF9E1}" srcOrd="1" destOrd="0" presId="urn:microsoft.com/office/officeart/2016/7/layout/RepeatingBendingProcessNew"/>
    <dgm:cxn modelId="{672FA026-56C2-4084-9272-5741D60CD142}" type="presOf" srcId="{9766CA8A-1ACE-402D-8887-BED43F9FA0B8}" destId="{083BE37A-EC14-4625-85FC-1B973AB02E96}" srcOrd="1" destOrd="0" presId="urn:microsoft.com/office/officeart/2016/7/layout/RepeatingBendingProcessNew"/>
    <dgm:cxn modelId="{5AA8FB35-86C1-4B8E-B717-8EDA2F64E5C4}" type="presOf" srcId="{86FA7D2B-3E79-4DE7-BD73-D7AF78D6C7FA}" destId="{7ECAF39B-99A2-4F16-8E47-1E113EBA8E42}" srcOrd="1" destOrd="0" presId="urn:microsoft.com/office/officeart/2016/7/layout/RepeatingBendingProcessNew"/>
    <dgm:cxn modelId="{476CA237-CE29-470F-95E0-ED2A02B0B56F}" type="presOf" srcId="{BF919183-21BD-40FA-BDA7-DD9278A24EC8}" destId="{EF084604-C5CB-4239-9D40-66F2F1F6E42F}" srcOrd="0" destOrd="0" presId="urn:microsoft.com/office/officeart/2016/7/layout/RepeatingBendingProcessNew"/>
    <dgm:cxn modelId="{18F9435C-456D-42A3-9CBB-379947332EA4}" type="presOf" srcId="{0454C4A2-7E46-44F8-A2FB-1257986F98A6}" destId="{15032F90-D50E-40FA-8672-1E377E58E434}" srcOrd="0" destOrd="0" presId="urn:microsoft.com/office/officeart/2016/7/layout/RepeatingBendingProcessNew"/>
    <dgm:cxn modelId="{15522962-C878-47D3-AB42-34D2AFDA1C18}" type="presOf" srcId="{0454C4A2-7E46-44F8-A2FB-1257986F98A6}" destId="{EFB3E4C9-53C5-4CF1-A98E-0DD81CCD0C82}" srcOrd="1" destOrd="0" presId="urn:microsoft.com/office/officeart/2016/7/layout/RepeatingBendingProcessNew"/>
    <dgm:cxn modelId="{AADD3449-A0DA-4F75-8B8D-60C82B0B28CA}" srcId="{6E28DCC2-A19F-4618-BE47-1BADB6AFFFFB}" destId="{4F8F3A07-44AE-49C0-A733-322ED8E1A954}" srcOrd="1" destOrd="0" parTransId="{E929057D-182E-4DFE-BECB-B92D11652CDC}" sibTransId="{BF919183-21BD-40FA-BDA7-DD9278A24EC8}"/>
    <dgm:cxn modelId="{64500351-9138-4E26-A25C-881EE6117D02}" type="presOf" srcId="{D3056335-518D-4005-B170-D19D43E88D61}" destId="{3D4EACB9-5CD1-4B67-967E-20837B529605}" srcOrd="0" destOrd="0" presId="urn:microsoft.com/office/officeart/2016/7/layout/RepeatingBendingProcessNew"/>
    <dgm:cxn modelId="{BA8D8456-C130-495F-9A6F-B7A1F720D847}" type="presOf" srcId="{17B0C614-80C3-4010-AFFA-7BA77162507D}" destId="{B2A44142-D4AE-4BDE-BCB0-E7F66688666A}" srcOrd="0" destOrd="0" presId="urn:microsoft.com/office/officeart/2016/7/layout/RepeatingBendingProcessNew"/>
    <dgm:cxn modelId="{AFC6738B-B6F2-4EC0-B22B-517D38DD0087}" type="presOf" srcId="{060301F8-96A8-419E-B929-4651BA1E7013}" destId="{2BAC8DAA-6C41-456B-85D5-18D699F04314}" srcOrd="0" destOrd="0" presId="urn:microsoft.com/office/officeart/2016/7/layout/RepeatingBendingProcessNew"/>
    <dgm:cxn modelId="{E5548B90-DD4F-4FC6-8098-7134526C6434}" srcId="{6E28DCC2-A19F-4618-BE47-1BADB6AFFFFB}" destId="{CB79B133-24FE-4433-A4DC-11D7F2038DBB}" srcOrd="3" destOrd="0" parTransId="{B6B2CBE8-A7AA-4533-8AF8-EBBF537CB416}" sibTransId="{86FA7D2B-3E79-4DE7-BD73-D7AF78D6C7FA}"/>
    <dgm:cxn modelId="{988B1FB6-DB44-4BC4-965C-85EEBD425857}" srcId="{6E28DCC2-A19F-4618-BE47-1BADB6AFFFFB}" destId="{060301F8-96A8-419E-B929-4651BA1E7013}" srcOrd="0" destOrd="0" parTransId="{08F89008-3369-47CA-8B20-0AF4DD884959}" sibTransId="{0454C4A2-7E46-44F8-A2FB-1257986F98A6}"/>
    <dgm:cxn modelId="{302755BF-4037-493E-882C-3E9C95710D0D}" srcId="{6E28DCC2-A19F-4618-BE47-1BADB6AFFFFB}" destId="{15E49C69-B32A-4A76-A691-C80AB1602734}" srcOrd="4" destOrd="0" parTransId="{E91947BC-39D6-46DF-9364-325D358745B7}" sibTransId="{9766CA8A-1ACE-402D-8887-BED43F9FA0B8}"/>
    <dgm:cxn modelId="{3664A7CB-9C05-440A-91A0-30737ECEF4FD}" type="presOf" srcId="{6E28DCC2-A19F-4618-BE47-1BADB6AFFFFB}" destId="{04832395-E5DC-4C48-B2EE-8A1EBF12BBAF}" srcOrd="0" destOrd="0" presId="urn:microsoft.com/office/officeart/2016/7/layout/RepeatingBendingProcessNew"/>
    <dgm:cxn modelId="{B0C6B5CC-ED4D-49BD-BA11-289954482F6C}" srcId="{6E28DCC2-A19F-4618-BE47-1BADB6AFFFFB}" destId="{17B0C614-80C3-4010-AFFA-7BA77162507D}" srcOrd="5" destOrd="0" parTransId="{67D06C17-22F2-4F2A-993E-B79EC5F15515}" sibTransId="{154246BE-A33D-490C-9B65-A564D2CF4F4D}"/>
    <dgm:cxn modelId="{658418D4-0EDE-4C6F-93AD-CB83540C678D}" type="presOf" srcId="{4F8F3A07-44AE-49C0-A733-322ED8E1A954}" destId="{5FD9B028-0B13-4039-A3D6-1643DCE15355}" srcOrd="0" destOrd="0" presId="urn:microsoft.com/office/officeart/2016/7/layout/RepeatingBendingProcessNew"/>
    <dgm:cxn modelId="{8D5E7EDB-6A0B-44C2-94C5-B2082784C8DB}" type="presOf" srcId="{F304E243-8590-47BD-8D8A-F560A01694AD}" destId="{151314F9-57BD-4D73-8658-E80BF47E700F}" srcOrd="1" destOrd="0" presId="urn:microsoft.com/office/officeart/2016/7/layout/RepeatingBendingProcessNew"/>
    <dgm:cxn modelId="{ACD5C3DC-DE7A-4BA4-A54D-598AD8EB2C97}" type="presOf" srcId="{15E49C69-B32A-4A76-A691-C80AB1602734}" destId="{225F9E53-65CF-4AAB-ADB0-CE29B00DE7AE}" srcOrd="0" destOrd="0" presId="urn:microsoft.com/office/officeart/2016/7/layout/RepeatingBendingProcessNew"/>
    <dgm:cxn modelId="{58CE52F0-6FF5-467B-B4A9-C56F1C3B86AF}" type="presOf" srcId="{86FA7D2B-3E79-4DE7-BD73-D7AF78D6C7FA}" destId="{E43531E3-903F-43FE-973C-D5173F48154D}" srcOrd="0" destOrd="0" presId="urn:microsoft.com/office/officeart/2016/7/layout/RepeatingBendingProcessNew"/>
    <dgm:cxn modelId="{1EA212F2-D200-4317-9898-D5C06DA13F3D}" type="presOf" srcId="{9766CA8A-1ACE-402D-8887-BED43F9FA0B8}" destId="{57D85A67-E3EC-43DA-8C46-B3337B3F32EE}" srcOrd="0" destOrd="0" presId="urn:microsoft.com/office/officeart/2016/7/layout/RepeatingBendingProcessNew"/>
    <dgm:cxn modelId="{1FDE6DF4-EA50-4986-9CB2-65D0D85AFAFA}" type="presOf" srcId="{CB79B133-24FE-4433-A4DC-11D7F2038DBB}" destId="{D6F0631D-4556-4DA7-9649-56A4528A9321}" srcOrd="0" destOrd="0" presId="urn:microsoft.com/office/officeart/2016/7/layout/RepeatingBendingProcessNew"/>
    <dgm:cxn modelId="{F386D9F5-D934-44B7-80E8-CCFACFDCAC90}" srcId="{6E28DCC2-A19F-4618-BE47-1BADB6AFFFFB}" destId="{D3056335-518D-4005-B170-D19D43E88D61}" srcOrd="2" destOrd="0" parTransId="{AE8DFDF9-73F4-4E6B-88DB-90A3F24F9CD4}" sibTransId="{F304E243-8590-47BD-8D8A-F560A01694AD}"/>
    <dgm:cxn modelId="{2262ED5B-1992-461E-8FDF-BBD737D4E68F}" type="presParOf" srcId="{04832395-E5DC-4C48-B2EE-8A1EBF12BBAF}" destId="{2BAC8DAA-6C41-456B-85D5-18D699F04314}" srcOrd="0" destOrd="0" presId="urn:microsoft.com/office/officeart/2016/7/layout/RepeatingBendingProcessNew"/>
    <dgm:cxn modelId="{3E2DEE61-3606-46DA-AB59-1A5427861FE2}" type="presParOf" srcId="{04832395-E5DC-4C48-B2EE-8A1EBF12BBAF}" destId="{15032F90-D50E-40FA-8672-1E377E58E434}" srcOrd="1" destOrd="0" presId="urn:microsoft.com/office/officeart/2016/7/layout/RepeatingBendingProcessNew"/>
    <dgm:cxn modelId="{ECA7BF9B-61CF-498F-AA97-589A6E3DF24F}" type="presParOf" srcId="{15032F90-D50E-40FA-8672-1E377E58E434}" destId="{EFB3E4C9-53C5-4CF1-A98E-0DD81CCD0C82}" srcOrd="0" destOrd="0" presId="urn:microsoft.com/office/officeart/2016/7/layout/RepeatingBendingProcessNew"/>
    <dgm:cxn modelId="{B01D677E-CD12-4928-AD49-CACF4DDFC8C6}" type="presParOf" srcId="{04832395-E5DC-4C48-B2EE-8A1EBF12BBAF}" destId="{5FD9B028-0B13-4039-A3D6-1643DCE15355}" srcOrd="2" destOrd="0" presId="urn:microsoft.com/office/officeart/2016/7/layout/RepeatingBendingProcessNew"/>
    <dgm:cxn modelId="{B408C928-4D27-4707-876C-1BDFA1F6E7B3}" type="presParOf" srcId="{04832395-E5DC-4C48-B2EE-8A1EBF12BBAF}" destId="{EF084604-C5CB-4239-9D40-66F2F1F6E42F}" srcOrd="3" destOrd="0" presId="urn:microsoft.com/office/officeart/2016/7/layout/RepeatingBendingProcessNew"/>
    <dgm:cxn modelId="{EE5434C4-EDE8-44A3-A1A3-E753497E4C39}" type="presParOf" srcId="{EF084604-C5CB-4239-9D40-66F2F1F6E42F}" destId="{4FA75CFB-972B-4A54-B2EE-E2ED596DF9E1}" srcOrd="0" destOrd="0" presId="urn:microsoft.com/office/officeart/2016/7/layout/RepeatingBendingProcessNew"/>
    <dgm:cxn modelId="{60F85E90-6024-4003-B858-AC5DDB6AF914}" type="presParOf" srcId="{04832395-E5DC-4C48-B2EE-8A1EBF12BBAF}" destId="{3D4EACB9-5CD1-4B67-967E-20837B529605}" srcOrd="4" destOrd="0" presId="urn:microsoft.com/office/officeart/2016/7/layout/RepeatingBendingProcessNew"/>
    <dgm:cxn modelId="{5C2AAD29-BF64-40C0-9721-BB7CAAD2CB83}" type="presParOf" srcId="{04832395-E5DC-4C48-B2EE-8A1EBF12BBAF}" destId="{D441D671-2AE6-4823-AD71-B6D01C5D72B3}" srcOrd="5" destOrd="0" presId="urn:microsoft.com/office/officeart/2016/7/layout/RepeatingBendingProcessNew"/>
    <dgm:cxn modelId="{2CBBD1F1-2CBB-4617-B96C-F774799E1233}" type="presParOf" srcId="{D441D671-2AE6-4823-AD71-B6D01C5D72B3}" destId="{151314F9-57BD-4D73-8658-E80BF47E700F}" srcOrd="0" destOrd="0" presId="urn:microsoft.com/office/officeart/2016/7/layout/RepeatingBendingProcessNew"/>
    <dgm:cxn modelId="{DB4784D6-41E6-4D60-B687-6F88ED28A7DF}" type="presParOf" srcId="{04832395-E5DC-4C48-B2EE-8A1EBF12BBAF}" destId="{D6F0631D-4556-4DA7-9649-56A4528A9321}" srcOrd="6" destOrd="0" presId="urn:microsoft.com/office/officeart/2016/7/layout/RepeatingBendingProcessNew"/>
    <dgm:cxn modelId="{503AF3F2-53B2-40A1-A61D-C62246DAD744}" type="presParOf" srcId="{04832395-E5DC-4C48-B2EE-8A1EBF12BBAF}" destId="{E43531E3-903F-43FE-973C-D5173F48154D}" srcOrd="7" destOrd="0" presId="urn:microsoft.com/office/officeart/2016/7/layout/RepeatingBendingProcessNew"/>
    <dgm:cxn modelId="{51FD47F7-1412-4AB6-B6A2-A25E6EA70AA9}" type="presParOf" srcId="{E43531E3-903F-43FE-973C-D5173F48154D}" destId="{7ECAF39B-99A2-4F16-8E47-1E113EBA8E42}" srcOrd="0" destOrd="0" presId="urn:microsoft.com/office/officeart/2016/7/layout/RepeatingBendingProcessNew"/>
    <dgm:cxn modelId="{C53202B1-373D-4079-9725-A0BC10BD6629}" type="presParOf" srcId="{04832395-E5DC-4C48-B2EE-8A1EBF12BBAF}" destId="{225F9E53-65CF-4AAB-ADB0-CE29B00DE7AE}" srcOrd="8" destOrd="0" presId="urn:microsoft.com/office/officeart/2016/7/layout/RepeatingBendingProcessNew"/>
    <dgm:cxn modelId="{FAC70EE2-E980-4F9B-89CB-43C700DC1584}" type="presParOf" srcId="{04832395-E5DC-4C48-B2EE-8A1EBF12BBAF}" destId="{57D85A67-E3EC-43DA-8C46-B3337B3F32EE}" srcOrd="9" destOrd="0" presId="urn:microsoft.com/office/officeart/2016/7/layout/RepeatingBendingProcessNew"/>
    <dgm:cxn modelId="{9237CECA-2AF2-436B-8F36-3FA71ADD8533}" type="presParOf" srcId="{57D85A67-E3EC-43DA-8C46-B3337B3F32EE}" destId="{083BE37A-EC14-4625-85FC-1B973AB02E96}" srcOrd="0" destOrd="0" presId="urn:microsoft.com/office/officeart/2016/7/layout/RepeatingBendingProcessNew"/>
    <dgm:cxn modelId="{DBD94483-6D06-4386-B1C7-0F4E68ED15A3}" type="presParOf" srcId="{04832395-E5DC-4C48-B2EE-8A1EBF12BBAF}" destId="{B2A44142-D4AE-4BDE-BCB0-E7F66688666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7493F5-AEAB-4DE4-B399-B3706913453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2237502-B04A-4F69-BE2E-D03E4EAFFFB6}">
      <dgm:prSet custT="1"/>
      <dgm:spPr>
        <a:solidFill>
          <a:schemeClr val="accent1">
            <a:lumMod val="40000"/>
            <a:lumOff val="60000"/>
          </a:schemeClr>
        </a:solidFill>
        <a:ln>
          <a:solidFill>
            <a:schemeClr val="accent1"/>
          </a:solidFill>
        </a:ln>
      </dgm:spPr>
      <dgm:t>
        <a:bodyPr anchor="t"/>
        <a:lstStyle/>
        <a:p>
          <a:pPr algn="l"/>
          <a:r>
            <a:rPr lang="en-US" sz="2400" b="1" dirty="0">
              <a:solidFill>
                <a:srgbClr val="FF0000"/>
              </a:solidFill>
              <a:latin typeface="Calibri" panose="020F0502020204030204" pitchFamily="34" charset="0"/>
              <a:cs typeface="Calibri" panose="020F0502020204030204" pitchFamily="34" charset="0"/>
            </a:rPr>
            <a:t>To select a single word: </a:t>
          </a:r>
        </a:p>
        <a:p>
          <a:pPr algn="l"/>
          <a:r>
            <a:rPr lang="en-US" sz="2400" b="1" dirty="0">
              <a:solidFill>
                <a:schemeClr val="tx1"/>
              </a:solidFill>
              <a:latin typeface="Calibri" panose="020F0502020204030204" pitchFamily="34" charset="0"/>
              <a:cs typeface="Calibri" panose="020F0502020204030204" pitchFamily="34" charset="0"/>
            </a:rPr>
            <a:t>Double-click the word (click the left mouse button twice in rapid succession) </a:t>
          </a:r>
          <a:endParaRPr lang="en-US" sz="2400" dirty="0">
            <a:solidFill>
              <a:schemeClr val="tx1"/>
            </a:solidFill>
            <a:latin typeface="Calibri" panose="020F0502020204030204" pitchFamily="34" charset="0"/>
            <a:cs typeface="Calibri" panose="020F0502020204030204" pitchFamily="34" charset="0"/>
          </a:endParaRPr>
        </a:p>
      </dgm:t>
    </dgm:pt>
    <dgm:pt modelId="{F58A8848-106B-4119-9F30-610E9C288A35}" type="parTrans" cxnId="{642043D9-68D7-4E99-B1DF-FD6C5382FC7D}">
      <dgm:prSet/>
      <dgm:spPr/>
      <dgm:t>
        <a:bodyPr/>
        <a:lstStyle/>
        <a:p>
          <a:endParaRPr lang="en-US"/>
        </a:p>
      </dgm:t>
    </dgm:pt>
    <dgm:pt modelId="{EC9E5D04-3491-42D0-8DA0-1444FCF3E1D2}" type="sibTrans" cxnId="{642043D9-68D7-4E99-B1DF-FD6C5382FC7D}">
      <dgm:prSet/>
      <dgm:spPr/>
      <dgm:t>
        <a:bodyPr/>
        <a:lstStyle/>
        <a:p>
          <a:endParaRPr lang="en-US"/>
        </a:p>
      </dgm:t>
    </dgm:pt>
    <dgm:pt modelId="{F7D995D2-8809-4375-ABF0-0D7CE17D2862}">
      <dgm:prSet custT="1"/>
      <dgm:spPr>
        <a:solidFill>
          <a:schemeClr val="accent1">
            <a:lumMod val="40000"/>
            <a:lumOff val="60000"/>
          </a:schemeClr>
        </a:solidFill>
        <a:ln>
          <a:solidFill>
            <a:schemeClr val="accent1"/>
          </a:solidFill>
        </a:ln>
      </dgm:spPr>
      <dgm:t>
        <a:bodyPr/>
        <a:lstStyle/>
        <a:p>
          <a:pPr marL="0" lvl="0" indent="0" algn="l" defTabSz="889000">
            <a:spcBef>
              <a:spcPct val="0"/>
            </a:spcBef>
            <a:spcAft>
              <a:spcPct val="35000"/>
            </a:spcAft>
            <a:buNone/>
          </a:pPr>
          <a:r>
            <a:rPr lang="en-US" sz="2400" b="1" kern="1200" dirty="0">
              <a:solidFill>
                <a:srgbClr val="FF0000"/>
              </a:solidFill>
              <a:latin typeface="Calibri" panose="020F0502020204030204" pitchFamily="34" charset="0"/>
              <a:ea typeface="+mn-ea"/>
              <a:cs typeface="Calibri" panose="020F0502020204030204" pitchFamily="34" charset="0"/>
            </a:rPr>
            <a:t>To select a line of text:</a:t>
          </a:r>
        </a:p>
      </dgm:t>
    </dgm:pt>
    <dgm:pt modelId="{66AD722B-E47C-45FE-8E38-5D0A74F22720}" type="parTrans" cxnId="{1C72292F-E4FD-4FE9-A2AB-0F4D4B66B0B2}">
      <dgm:prSet/>
      <dgm:spPr/>
      <dgm:t>
        <a:bodyPr/>
        <a:lstStyle/>
        <a:p>
          <a:endParaRPr lang="en-US"/>
        </a:p>
      </dgm:t>
    </dgm:pt>
    <dgm:pt modelId="{6F393AD9-8343-432F-8A0A-A445935A0D60}" type="sibTrans" cxnId="{1C72292F-E4FD-4FE9-A2AB-0F4D4B66B0B2}">
      <dgm:prSet/>
      <dgm:spPr/>
      <dgm:t>
        <a:bodyPr/>
        <a:lstStyle/>
        <a:p>
          <a:endParaRPr lang="en-US"/>
        </a:p>
      </dgm:t>
    </dgm:pt>
    <dgm:pt modelId="{22D52B08-C470-4345-ADC8-E7B8D78875A8}">
      <dgm:prSet custT="1"/>
      <dgm:spPr>
        <a:solidFill>
          <a:schemeClr val="accent1">
            <a:lumMod val="40000"/>
            <a:lumOff val="60000"/>
          </a:schemeClr>
        </a:solidFill>
        <a:ln w="12700" cap="flat" cmpd="sng" algn="ctr">
          <a:solidFill>
            <a:schemeClr val="accent1"/>
          </a:solidFill>
          <a:prstDash val="solid"/>
          <a:miter lim="800000"/>
        </a:ln>
        <a:effectLst/>
      </dgm:spPr>
      <dgm:t>
        <a:bodyPr spcFirstLastPara="0" vert="horz" wrap="square" lIns="91440" tIns="91440" rIns="91440" bIns="91440" numCol="1" spcCol="1270" anchor="t" anchorCtr="0"/>
        <a:lstStyle/>
        <a:p>
          <a:pPr marL="0" lvl="0" indent="0" algn="l" defTabSz="889000">
            <a:lnSpc>
              <a:spcPct val="90000"/>
            </a:lnSpc>
            <a:spcBef>
              <a:spcPct val="0"/>
            </a:spcBef>
            <a:spcAft>
              <a:spcPct val="35000"/>
            </a:spcAft>
            <a:buFont typeface="Symbol" panose="05050102010706020507" pitchFamily="18" charset="2"/>
            <a:buNone/>
          </a:pPr>
          <a:r>
            <a:rPr lang="en-US" sz="2400" b="1" kern="1200" dirty="0">
              <a:solidFill>
                <a:srgbClr val="FF0000"/>
              </a:solidFill>
              <a:latin typeface="Calibri" panose="020F0502020204030204" pitchFamily="34" charset="0"/>
              <a:ea typeface="+mn-ea"/>
              <a:cs typeface="Calibri" panose="020F0502020204030204" pitchFamily="34" charset="0"/>
            </a:rPr>
            <a:t>To select a sentence:</a:t>
          </a:r>
        </a:p>
        <a:p>
          <a:pPr marL="0" lvl="0" indent="0" algn="l" defTabSz="889000">
            <a:lnSpc>
              <a:spcPct val="90000"/>
            </a:lnSpc>
            <a:spcBef>
              <a:spcPct val="0"/>
            </a:spcBef>
            <a:spcAft>
              <a:spcPct val="35000"/>
            </a:spcAft>
            <a:buFont typeface="Symbol" panose="05050102010706020507" pitchFamily="18" charset="2"/>
            <a:buNone/>
          </a:pPr>
          <a:r>
            <a:rPr lang="en-US" sz="2400" b="1" kern="1200" dirty="0">
              <a:solidFill>
                <a:srgbClr val="000000"/>
              </a:solidFill>
              <a:latin typeface="Calibri" panose="020F0502020204030204" pitchFamily="34" charset="0"/>
              <a:ea typeface="+mn-ea"/>
              <a:cs typeface="Calibri" panose="020F0502020204030204" pitchFamily="34" charset="0"/>
            </a:rPr>
            <a:t>Hold the CTRL key and CLICK anywhere in the sentence</a:t>
          </a:r>
        </a:p>
      </dgm:t>
    </dgm:pt>
    <dgm:pt modelId="{738A6C76-FCBB-47D1-AA52-E3CBF86B8947}" type="parTrans" cxnId="{42238C5E-C8CF-4127-9788-4AC09878D9E4}">
      <dgm:prSet/>
      <dgm:spPr/>
      <dgm:t>
        <a:bodyPr/>
        <a:lstStyle/>
        <a:p>
          <a:endParaRPr lang="en-US"/>
        </a:p>
      </dgm:t>
    </dgm:pt>
    <dgm:pt modelId="{3FDEE34D-319B-46AC-8131-393AF11D6B28}" type="sibTrans" cxnId="{42238C5E-C8CF-4127-9788-4AC09878D9E4}">
      <dgm:prSet/>
      <dgm:spPr/>
      <dgm:t>
        <a:bodyPr/>
        <a:lstStyle/>
        <a:p>
          <a:endParaRPr lang="en-US"/>
        </a:p>
      </dgm:t>
    </dgm:pt>
    <dgm:pt modelId="{4A03B6BA-65FB-46BB-8F88-407CCE738C07}">
      <dgm:prSet custT="1"/>
      <dgm:spPr>
        <a:solidFill>
          <a:schemeClr val="accent1">
            <a:lumMod val="40000"/>
            <a:lumOff val="60000"/>
          </a:schemeClr>
        </a:solidFill>
        <a:ln w="12700" cap="flat" cmpd="sng" algn="ctr">
          <a:solidFill>
            <a:schemeClr val="accent1"/>
          </a:solidFill>
          <a:prstDash val="solid"/>
          <a:miter lim="800000"/>
        </a:ln>
        <a:effectLst/>
      </dgm:spPr>
      <dgm:t>
        <a:bodyPr spcFirstLastPara="0" vert="horz" wrap="square" lIns="91440" tIns="91440" rIns="91440" bIns="91440" numCol="1" spcCol="1270" anchor="t" anchorCtr="0"/>
        <a:lstStyle/>
        <a:p>
          <a:pPr marL="0" lvl="0" indent="0" algn="l"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ea typeface="+mn-ea"/>
              <a:cs typeface="Calibri" panose="020F0502020204030204" pitchFamily="34" charset="0"/>
            </a:rPr>
            <a:t>To select a paragraph:</a:t>
          </a:r>
        </a:p>
        <a:p>
          <a:pPr marL="0" lvl="0" indent="0" algn="l" defTabSz="1066800">
            <a:lnSpc>
              <a:spcPct val="90000"/>
            </a:lnSpc>
            <a:spcBef>
              <a:spcPct val="0"/>
            </a:spcBef>
            <a:spcAft>
              <a:spcPct val="35000"/>
            </a:spcAft>
            <a:buNone/>
          </a:pPr>
          <a:r>
            <a:rPr lang="en-US" sz="2400" b="1" kern="1200" dirty="0">
              <a:solidFill>
                <a:srgbClr val="000000"/>
              </a:solidFill>
              <a:latin typeface="Calibri" panose="020F0502020204030204" pitchFamily="34" charset="0"/>
              <a:ea typeface="+mn-ea"/>
              <a:cs typeface="Calibri" panose="020F0502020204030204" pitchFamily="34" charset="0"/>
            </a:rPr>
            <a:t>TRIPLE CLICK (click the left mouse button 3 times in rapid succession) anywhere in the paragraph</a:t>
          </a:r>
        </a:p>
      </dgm:t>
    </dgm:pt>
    <dgm:pt modelId="{10161A72-1422-4EB2-8AFA-A92C3E5869F7}" type="parTrans" cxnId="{C5CAD75C-E2FB-4CE0-B8FD-DDC36438872F}">
      <dgm:prSet/>
      <dgm:spPr/>
      <dgm:t>
        <a:bodyPr/>
        <a:lstStyle/>
        <a:p>
          <a:endParaRPr lang="en-US"/>
        </a:p>
      </dgm:t>
    </dgm:pt>
    <dgm:pt modelId="{E5F72CD1-1007-4978-9A50-D15158862EAB}" type="sibTrans" cxnId="{C5CAD75C-E2FB-4CE0-B8FD-DDC36438872F}">
      <dgm:prSet/>
      <dgm:spPr/>
      <dgm:t>
        <a:bodyPr/>
        <a:lstStyle/>
        <a:p>
          <a:endParaRPr lang="en-US"/>
        </a:p>
      </dgm:t>
    </dgm:pt>
    <dgm:pt modelId="{6A053E60-7C9F-4CE2-B3D7-5E20F9B23687}">
      <dgm:prSet custT="1"/>
      <dgm:spPr>
        <a:solidFill>
          <a:schemeClr val="accent1">
            <a:lumMod val="40000"/>
            <a:lumOff val="60000"/>
          </a:schemeClr>
        </a:solidFill>
        <a:ln w="12700" cap="flat" cmpd="sng" algn="ctr">
          <a:solidFill>
            <a:schemeClr val="accent1"/>
          </a:solidFill>
          <a:prstDash val="solid"/>
          <a:miter lim="800000"/>
        </a:ln>
        <a:effectLst/>
      </dgm:spPr>
      <dgm:t>
        <a:bodyPr spcFirstLastPara="0" vert="horz" wrap="square" lIns="91440" tIns="91440" rIns="91440" bIns="91440" numCol="1" spcCol="1270" anchor="t" anchorCtr="0"/>
        <a:lstStyle/>
        <a:p>
          <a:pPr marL="0" lvl="0" indent="0" algn="l"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ea typeface="+mn-ea"/>
              <a:cs typeface="Calibri" panose="020F0502020204030204" pitchFamily="34" charset="0"/>
            </a:rPr>
            <a:t>To select all text on a slide: </a:t>
          </a:r>
        </a:p>
        <a:p>
          <a:pPr marL="0" lvl="0" indent="0" algn="l" defTabSz="1066800">
            <a:lnSpc>
              <a:spcPct val="90000"/>
            </a:lnSpc>
            <a:spcBef>
              <a:spcPct val="0"/>
            </a:spcBef>
            <a:spcAft>
              <a:spcPct val="35000"/>
            </a:spcAft>
            <a:buNone/>
          </a:pPr>
          <a:r>
            <a:rPr lang="en-US" sz="2400" b="1" kern="1200" dirty="0">
              <a:solidFill>
                <a:srgbClr val="000000"/>
              </a:solidFill>
              <a:latin typeface="Calibri" panose="020F0502020204030204" pitchFamily="34" charset="0"/>
              <a:ea typeface="+mn-ea"/>
              <a:cs typeface="Calibri" panose="020F0502020204030204" pitchFamily="34" charset="0"/>
            </a:rPr>
            <a:t>Press [Ctrl] + [A] on the keyboard to highlight the content on the entire slide</a:t>
          </a:r>
        </a:p>
      </dgm:t>
    </dgm:pt>
    <dgm:pt modelId="{3783AD1D-39B4-4925-89B5-77D71C574DEF}" type="parTrans" cxnId="{8A048B02-B44D-42BE-A19A-393665C290D1}">
      <dgm:prSet/>
      <dgm:spPr/>
      <dgm:t>
        <a:bodyPr/>
        <a:lstStyle/>
        <a:p>
          <a:endParaRPr lang="en-US"/>
        </a:p>
      </dgm:t>
    </dgm:pt>
    <dgm:pt modelId="{45343A11-D482-4861-8926-3312B4094F41}" type="sibTrans" cxnId="{8A048B02-B44D-42BE-A19A-393665C290D1}">
      <dgm:prSet/>
      <dgm:spPr/>
      <dgm:t>
        <a:bodyPr/>
        <a:lstStyle/>
        <a:p>
          <a:endParaRPr lang="en-US"/>
        </a:p>
      </dgm:t>
    </dgm:pt>
    <dgm:pt modelId="{59D8623A-11D4-4A14-AF53-F72A21C3B921}">
      <dgm:prSet custT="1"/>
      <dgm:spPr>
        <a:solidFill>
          <a:schemeClr val="accent1">
            <a:lumMod val="40000"/>
            <a:lumOff val="60000"/>
          </a:schemeClr>
        </a:solidFill>
        <a:ln>
          <a:solidFill>
            <a:schemeClr val="accent1"/>
          </a:solidFill>
        </a:ln>
      </dgm:spPr>
      <dgm:t>
        <a:bodyPr/>
        <a:lstStyle/>
        <a:p>
          <a:pPr marL="0" lvl="0" indent="0" algn="l" defTabSz="889000">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Place your cursor at the start of the line, and press Shift + down arrow </a:t>
          </a:r>
        </a:p>
      </dgm:t>
    </dgm:pt>
    <dgm:pt modelId="{476FFE91-EF5F-417B-92AF-F1ED4A0AC84A}" type="sibTrans" cxnId="{F3B06833-4EB8-44D5-BD16-F586ABECBA27}">
      <dgm:prSet/>
      <dgm:spPr/>
      <dgm:t>
        <a:bodyPr/>
        <a:lstStyle/>
        <a:p>
          <a:endParaRPr lang="en-US"/>
        </a:p>
      </dgm:t>
    </dgm:pt>
    <dgm:pt modelId="{C3133CC3-991F-4D6A-BD0B-1065B5CD6A50}" type="parTrans" cxnId="{F3B06833-4EB8-44D5-BD16-F586ABECBA27}">
      <dgm:prSet/>
      <dgm:spPr/>
      <dgm:t>
        <a:bodyPr/>
        <a:lstStyle/>
        <a:p>
          <a:endParaRPr lang="en-US"/>
        </a:p>
      </dgm:t>
    </dgm:pt>
    <dgm:pt modelId="{161B90E5-4064-4D4A-A309-E5A194C4E188}" type="pres">
      <dgm:prSet presAssocID="{287493F5-AEAB-4DE4-B399-B3706913453A}" presName="diagram" presStyleCnt="0">
        <dgm:presLayoutVars>
          <dgm:dir/>
          <dgm:resizeHandles val="exact"/>
        </dgm:presLayoutVars>
      </dgm:prSet>
      <dgm:spPr/>
    </dgm:pt>
    <dgm:pt modelId="{54563691-BA04-4A62-A670-60AD64D682E0}" type="pres">
      <dgm:prSet presAssocID="{A2237502-B04A-4F69-BE2E-D03E4EAFFFB6}" presName="node" presStyleLbl="node1" presStyleIdx="0" presStyleCnt="5">
        <dgm:presLayoutVars>
          <dgm:bulletEnabled val="1"/>
        </dgm:presLayoutVars>
      </dgm:prSet>
      <dgm:spPr/>
    </dgm:pt>
    <dgm:pt modelId="{4553F881-7E05-4B50-8699-0D304140DB63}" type="pres">
      <dgm:prSet presAssocID="{EC9E5D04-3491-42D0-8DA0-1444FCF3E1D2}" presName="sibTrans" presStyleCnt="0"/>
      <dgm:spPr/>
    </dgm:pt>
    <dgm:pt modelId="{15139FA3-DEE6-401C-89E1-B7B174F6D745}" type="pres">
      <dgm:prSet presAssocID="{F7D995D2-8809-4375-ABF0-0D7CE17D2862}" presName="node" presStyleLbl="node1" presStyleIdx="1" presStyleCnt="5">
        <dgm:presLayoutVars>
          <dgm:bulletEnabled val="1"/>
        </dgm:presLayoutVars>
      </dgm:prSet>
      <dgm:spPr/>
    </dgm:pt>
    <dgm:pt modelId="{80FE8A85-CA07-4376-9FBF-8A9A7F6973AA}" type="pres">
      <dgm:prSet presAssocID="{6F393AD9-8343-432F-8A0A-A445935A0D60}" presName="sibTrans" presStyleCnt="0"/>
      <dgm:spPr/>
    </dgm:pt>
    <dgm:pt modelId="{F38BA7BC-B76D-4BF9-8CE8-FD15294D6955}" type="pres">
      <dgm:prSet presAssocID="{22D52B08-C470-4345-ADC8-E7B8D78875A8}" presName="node" presStyleLbl="node1" presStyleIdx="2" presStyleCnt="5">
        <dgm:presLayoutVars>
          <dgm:bulletEnabled val="1"/>
        </dgm:presLayoutVars>
      </dgm:prSet>
      <dgm:spPr>
        <a:xfrm>
          <a:off x="7879014" y="840"/>
          <a:ext cx="3343620" cy="2006172"/>
        </a:xfrm>
        <a:prstGeom prst="rect">
          <a:avLst/>
        </a:prstGeom>
      </dgm:spPr>
    </dgm:pt>
    <dgm:pt modelId="{BC3F8EA8-4647-47EB-A946-6F2D94DD00E0}" type="pres">
      <dgm:prSet presAssocID="{3FDEE34D-319B-46AC-8131-393AF11D6B28}" presName="sibTrans" presStyleCnt="0"/>
      <dgm:spPr/>
    </dgm:pt>
    <dgm:pt modelId="{8E15A4B2-0789-4B8B-B2BB-2C75049EBACC}" type="pres">
      <dgm:prSet presAssocID="{4A03B6BA-65FB-46BB-8F88-407CCE738C07}" presName="node" presStyleLbl="node1" presStyleIdx="3" presStyleCnt="5" custScaleX="109390">
        <dgm:presLayoutVars>
          <dgm:bulletEnabled val="1"/>
        </dgm:presLayoutVars>
      </dgm:prSet>
      <dgm:spPr>
        <a:xfrm>
          <a:off x="2048075" y="2341375"/>
          <a:ext cx="3657586" cy="2006172"/>
        </a:xfrm>
        <a:prstGeom prst="rect">
          <a:avLst/>
        </a:prstGeom>
      </dgm:spPr>
    </dgm:pt>
    <dgm:pt modelId="{1B9DB426-5BC9-45C2-A61D-2CFD22A85909}" type="pres">
      <dgm:prSet presAssocID="{E5F72CD1-1007-4978-9A50-D15158862EAB}" presName="sibTrans" presStyleCnt="0"/>
      <dgm:spPr/>
    </dgm:pt>
    <dgm:pt modelId="{2E581D1B-7EE7-4E25-92E0-C011A034E39F}" type="pres">
      <dgm:prSet presAssocID="{6A053E60-7C9F-4CE2-B3D7-5E20F9B23687}" presName="node" presStyleLbl="node1" presStyleIdx="4" presStyleCnt="5" custScaleX="109390">
        <dgm:presLayoutVars>
          <dgm:bulletEnabled val="1"/>
        </dgm:presLayoutVars>
      </dgm:prSet>
      <dgm:spPr>
        <a:xfrm>
          <a:off x="6040023" y="2341375"/>
          <a:ext cx="3657586" cy="2006172"/>
        </a:xfrm>
        <a:prstGeom prst="rect">
          <a:avLst/>
        </a:prstGeom>
      </dgm:spPr>
    </dgm:pt>
  </dgm:ptLst>
  <dgm:cxnLst>
    <dgm:cxn modelId="{8A048B02-B44D-42BE-A19A-393665C290D1}" srcId="{287493F5-AEAB-4DE4-B399-B3706913453A}" destId="{6A053E60-7C9F-4CE2-B3D7-5E20F9B23687}" srcOrd="4" destOrd="0" parTransId="{3783AD1D-39B4-4925-89B5-77D71C574DEF}" sibTransId="{45343A11-D482-4861-8926-3312B4094F41}"/>
    <dgm:cxn modelId="{B69D9D0E-2A49-4E4D-9187-49AA9D7681A5}" type="presOf" srcId="{F7D995D2-8809-4375-ABF0-0D7CE17D2862}" destId="{15139FA3-DEE6-401C-89E1-B7B174F6D745}" srcOrd="0" destOrd="0" presId="urn:microsoft.com/office/officeart/2005/8/layout/default"/>
    <dgm:cxn modelId="{DAD50A2C-9599-4973-97E2-5BFE52719CB7}" type="presOf" srcId="{6A053E60-7C9F-4CE2-B3D7-5E20F9B23687}" destId="{2E581D1B-7EE7-4E25-92E0-C011A034E39F}" srcOrd="0" destOrd="0" presId="urn:microsoft.com/office/officeart/2005/8/layout/default"/>
    <dgm:cxn modelId="{1C72292F-E4FD-4FE9-A2AB-0F4D4B66B0B2}" srcId="{287493F5-AEAB-4DE4-B399-B3706913453A}" destId="{F7D995D2-8809-4375-ABF0-0D7CE17D2862}" srcOrd="1" destOrd="0" parTransId="{66AD722B-E47C-45FE-8E38-5D0A74F22720}" sibTransId="{6F393AD9-8343-432F-8A0A-A445935A0D60}"/>
    <dgm:cxn modelId="{F3B06833-4EB8-44D5-BD16-F586ABECBA27}" srcId="{F7D995D2-8809-4375-ABF0-0D7CE17D2862}" destId="{59D8623A-11D4-4A14-AF53-F72A21C3B921}" srcOrd="0" destOrd="0" parTransId="{C3133CC3-991F-4D6A-BD0B-1065B5CD6A50}" sibTransId="{476FFE91-EF5F-417B-92AF-F1ED4A0AC84A}"/>
    <dgm:cxn modelId="{C5CAD75C-E2FB-4CE0-B8FD-DDC36438872F}" srcId="{287493F5-AEAB-4DE4-B399-B3706913453A}" destId="{4A03B6BA-65FB-46BB-8F88-407CCE738C07}" srcOrd="3" destOrd="0" parTransId="{10161A72-1422-4EB2-8AFA-A92C3E5869F7}" sibTransId="{E5F72CD1-1007-4978-9A50-D15158862EAB}"/>
    <dgm:cxn modelId="{42238C5E-C8CF-4127-9788-4AC09878D9E4}" srcId="{287493F5-AEAB-4DE4-B399-B3706913453A}" destId="{22D52B08-C470-4345-ADC8-E7B8D78875A8}" srcOrd="2" destOrd="0" parTransId="{738A6C76-FCBB-47D1-AA52-E3CBF86B8947}" sibTransId="{3FDEE34D-319B-46AC-8131-393AF11D6B28}"/>
    <dgm:cxn modelId="{A4C1DB49-FB63-4F47-B5D1-43A0A9626676}" type="presOf" srcId="{4A03B6BA-65FB-46BB-8F88-407CCE738C07}" destId="{8E15A4B2-0789-4B8B-B2BB-2C75049EBACC}" srcOrd="0" destOrd="0" presId="urn:microsoft.com/office/officeart/2005/8/layout/default"/>
    <dgm:cxn modelId="{CE3BDE9E-43C0-40E1-AFEA-8483E10C6426}" type="presOf" srcId="{59D8623A-11D4-4A14-AF53-F72A21C3B921}" destId="{15139FA3-DEE6-401C-89E1-B7B174F6D745}" srcOrd="0" destOrd="1" presId="urn:microsoft.com/office/officeart/2005/8/layout/default"/>
    <dgm:cxn modelId="{68B8669F-E588-4986-B75A-3127BD23445C}" type="presOf" srcId="{22D52B08-C470-4345-ADC8-E7B8D78875A8}" destId="{F38BA7BC-B76D-4BF9-8CE8-FD15294D6955}" srcOrd="0" destOrd="0" presId="urn:microsoft.com/office/officeart/2005/8/layout/default"/>
    <dgm:cxn modelId="{7A2336D6-E572-4121-B0FF-865E53378D70}" type="presOf" srcId="{A2237502-B04A-4F69-BE2E-D03E4EAFFFB6}" destId="{54563691-BA04-4A62-A670-60AD64D682E0}" srcOrd="0" destOrd="0" presId="urn:microsoft.com/office/officeart/2005/8/layout/default"/>
    <dgm:cxn modelId="{642043D9-68D7-4E99-B1DF-FD6C5382FC7D}" srcId="{287493F5-AEAB-4DE4-B399-B3706913453A}" destId="{A2237502-B04A-4F69-BE2E-D03E4EAFFFB6}" srcOrd="0" destOrd="0" parTransId="{F58A8848-106B-4119-9F30-610E9C288A35}" sibTransId="{EC9E5D04-3491-42D0-8DA0-1444FCF3E1D2}"/>
    <dgm:cxn modelId="{D2618BF2-4E11-4CC6-AA8C-34321BB2B067}" type="presOf" srcId="{287493F5-AEAB-4DE4-B399-B3706913453A}" destId="{161B90E5-4064-4D4A-A309-E5A194C4E188}" srcOrd="0" destOrd="0" presId="urn:microsoft.com/office/officeart/2005/8/layout/default"/>
    <dgm:cxn modelId="{B7324E1C-5026-48B8-BB9E-359AF852B1DA}" type="presParOf" srcId="{161B90E5-4064-4D4A-A309-E5A194C4E188}" destId="{54563691-BA04-4A62-A670-60AD64D682E0}" srcOrd="0" destOrd="0" presId="urn:microsoft.com/office/officeart/2005/8/layout/default"/>
    <dgm:cxn modelId="{E74ABCAA-66CE-495E-9CA0-2F46A3A7C924}" type="presParOf" srcId="{161B90E5-4064-4D4A-A309-E5A194C4E188}" destId="{4553F881-7E05-4B50-8699-0D304140DB63}" srcOrd="1" destOrd="0" presId="urn:microsoft.com/office/officeart/2005/8/layout/default"/>
    <dgm:cxn modelId="{27A94D75-9CC6-42FD-B53C-C5153918F9B4}" type="presParOf" srcId="{161B90E5-4064-4D4A-A309-E5A194C4E188}" destId="{15139FA3-DEE6-401C-89E1-B7B174F6D745}" srcOrd="2" destOrd="0" presId="urn:microsoft.com/office/officeart/2005/8/layout/default"/>
    <dgm:cxn modelId="{C98E1BA9-7E5D-4C95-9943-87764443A88E}" type="presParOf" srcId="{161B90E5-4064-4D4A-A309-E5A194C4E188}" destId="{80FE8A85-CA07-4376-9FBF-8A9A7F6973AA}" srcOrd="3" destOrd="0" presId="urn:microsoft.com/office/officeart/2005/8/layout/default"/>
    <dgm:cxn modelId="{D191525C-09F4-4179-B3A4-C1081D767C06}" type="presParOf" srcId="{161B90E5-4064-4D4A-A309-E5A194C4E188}" destId="{F38BA7BC-B76D-4BF9-8CE8-FD15294D6955}" srcOrd="4" destOrd="0" presId="urn:microsoft.com/office/officeart/2005/8/layout/default"/>
    <dgm:cxn modelId="{E57A1B09-26CD-4641-AF3D-0F1E4AAB303C}" type="presParOf" srcId="{161B90E5-4064-4D4A-A309-E5A194C4E188}" destId="{BC3F8EA8-4647-47EB-A946-6F2D94DD00E0}" srcOrd="5" destOrd="0" presId="urn:microsoft.com/office/officeart/2005/8/layout/default"/>
    <dgm:cxn modelId="{029F7AA0-F5D3-4888-8D2A-D4C5D04E1D1D}" type="presParOf" srcId="{161B90E5-4064-4D4A-A309-E5A194C4E188}" destId="{8E15A4B2-0789-4B8B-B2BB-2C75049EBACC}" srcOrd="6" destOrd="0" presId="urn:microsoft.com/office/officeart/2005/8/layout/default"/>
    <dgm:cxn modelId="{86AD4407-7A73-4E99-A281-69B5BFA85D2B}" type="presParOf" srcId="{161B90E5-4064-4D4A-A309-E5A194C4E188}" destId="{1B9DB426-5BC9-45C2-A61D-2CFD22A85909}" srcOrd="7" destOrd="0" presId="urn:microsoft.com/office/officeart/2005/8/layout/default"/>
    <dgm:cxn modelId="{A9A058C3-24A8-4F88-AB24-AFA13E2872D2}" type="presParOf" srcId="{161B90E5-4064-4D4A-A309-E5A194C4E188}" destId="{2E581D1B-7EE7-4E25-92E0-C011A034E39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dgm:spPr/>
      <dgm:t>
        <a:bodyPr/>
        <a:lstStyle/>
        <a:p>
          <a:pPr algn="l"/>
          <a:r>
            <a:rPr lang="en-US" b="1" dirty="0">
              <a:solidFill>
                <a:schemeClr val="tx1"/>
              </a:solidFill>
              <a:latin typeface="Calibri" panose="020F0502020204030204" pitchFamily="34" charset="0"/>
              <a:cs typeface="Calibri" panose="020F0502020204030204" pitchFamily="34" charset="0"/>
            </a:rPr>
            <a:t>1. Click on the Microsoft </a:t>
          </a:r>
          <a:r>
            <a:rPr lang="en-US" b="1" i="1" dirty="0">
              <a:solidFill>
                <a:schemeClr val="tx1"/>
              </a:solidFill>
              <a:latin typeface="Calibri" panose="020F0502020204030204" pitchFamily="34" charset="0"/>
              <a:cs typeface="Calibri" panose="020F0502020204030204" pitchFamily="34" charset="0"/>
            </a:rPr>
            <a:t>Office Button</a:t>
          </a:r>
          <a:r>
            <a:rPr lang="en-US" b="1" dirty="0">
              <a:solidFill>
                <a:schemeClr val="tx1"/>
              </a:solidFill>
              <a:latin typeface="Calibri" panose="020F0502020204030204" pitchFamily="34" charset="0"/>
              <a:cs typeface="Calibri" panose="020F0502020204030204" pitchFamily="34" charset="0"/>
            </a:rPr>
            <a:t> to start  </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D3056335-518D-4005-B170-D19D43E88D61}">
      <dgm:prSet custT="1"/>
      <dgm:spPr/>
      <dgm:t>
        <a:bodyPr/>
        <a:lstStyle/>
        <a:p>
          <a:pPr marL="0" lvl="0" indent="0" algn="l" defTabSz="1111250">
            <a:lnSpc>
              <a:spcPct val="90000"/>
            </a:lnSpc>
            <a:spcBef>
              <a:spcPct val="0"/>
            </a:spcBef>
            <a:spcAft>
              <a:spcPct val="35000"/>
            </a:spcAft>
            <a:buNone/>
          </a:pPr>
          <a:r>
            <a:rPr lang="en-US" sz="2500" b="1" kern="1200" dirty="0">
              <a:solidFill>
                <a:srgbClr val="000000"/>
              </a:solidFill>
              <a:latin typeface="Calibri" panose="020F0502020204030204" pitchFamily="34" charset="0"/>
              <a:ea typeface="+mn-ea"/>
              <a:cs typeface="Calibri" panose="020F0502020204030204" pitchFamily="34" charset="0"/>
            </a:rPr>
            <a:t>2. From the alphabetic list, </a:t>
          </a:r>
          <a:r>
            <a:rPr lang="en-US" sz="2500" b="1" i="1" kern="1200" dirty="0">
              <a:solidFill>
                <a:srgbClr val="000000"/>
              </a:solidFill>
              <a:latin typeface="Calibri" panose="020F0502020204030204" pitchFamily="34" charset="0"/>
              <a:ea typeface="+mn-ea"/>
              <a:cs typeface="Calibri" panose="020F0502020204030204" pitchFamily="34" charset="0"/>
            </a:rPr>
            <a:t>browse</a:t>
          </a:r>
          <a:r>
            <a:rPr lang="en-US" sz="2500" b="1" kern="1200" dirty="0">
              <a:solidFill>
                <a:srgbClr val="000000"/>
              </a:solidFill>
              <a:latin typeface="Calibri" panose="020F0502020204030204" pitchFamily="34" charset="0"/>
              <a:ea typeface="+mn-ea"/>
              <a:cs typeface="Calibri" panose="020F0502020204030204" pitchFamily="34" charset="0"/>
            </a:rPr>
            <a:t> to </a:t>
          </a:r>
          <a:r>
            <a:rPr lang="en-US" sz="2500" b="1" kern="1200" dirty="0">
              <a:solidFill>
                <a:schemeClr val="tx1"/>
              </a:solidFill>
              <a:latin typeface="Calibri" panose="020F0502020204030204" pitchFamily="34" charset="0"/>
              <a:ea typeface="+mn-ea"/>
              <a:cs typeface="Calibri" panose="020F0502020204030204" pitchFamily="34" charset="0"/>
            </a:rPr>
            <a:t>PowerPoint</a:t>
          </a:r>
        </a:p>
      </dgm:t>
    </dgm:pt>
    <dgm:pt modelId="{AE8DFDF9-73F4-4E6B-88DB-90A3F24F9CD4}" type="parTrans" cxnId="{F386D9F5-D934-44B7-80E8-CCFACFDCAC90}">
      <dgm:prSet/>
      <dgm:spPr/>
      <dgm:t>
        <a:bodyPr/>
        <a:lstStyle/>
        <a:p>
          <a:endParaRPr lang="en-US"/>
        </a:p>
      </dgm:t>
    </dgm:pt>
    <dgm:pt modelId="{F304E243-8590-47BD-8D8A-F560A01694AD}" type="sibTrans" cxnId="{F386D9F5-D934-44B7-80E8-CCFACFDCAC90}">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CB79B133-24FE-4433-A4DC-11D7F2038DBB}">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gm:t>
    </dgm:pt>
    <dgm:pt modelId="{B6B2CBE8-A7AA-4533-8AF8-EBBF537CB416}" type="parTrans" cxnId="{E5548B90-DD4F-4FC6-8098-7134526C6434}">
      <dgm:prSet/>
      <dgm:spPr/>
      <dgm:t>
        <a:bodyPr/>
        <a:lstStyle/>
        <a:p>
          <a:endParaRPr lang="en-US"/>
        </a:p>
      </dgm:t>
    </dgm:pt>
    <dgm:pt modelId="{86FA7D2B-3E79-4DE7-BD73-D7AF78D6C7FA}" type="sibTrans" cxnId="{E5548B90-DD4F-4FC6-8098-7134526C643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17B0C614-80C3-4010-AFFA-7BA77162507D}">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67D06C17-22F2-4F2A-993E-B79EC5F15515}" type="parTrans" cxnId="{B0C6B5CC-ED4D-49BD-BA11-289954482F6C}">
      <dgm:prSet/>
      <dgm:spPr/>
      <dgm:t>
        <a:bodyPr/>
        <a:lstStyle/>
        <a:p>
          <a:endParaRPr lang="en-US"/>
        </a:p>
      </dgm:t>
    </dgm:pt>
    <dgm:pt modelId="{154246BE-A33D-490C-9B65-A564D2CF4F4D}" type="sibTrans" cxnId="{B0C6B5CC-ED4D-49BD-BA11-289954482F6C}">
      <dgm:prSet/>
      <dgm:spPr/>
      <dgm:t>
        <a:bodyPr/>
        <a:lstStyle/>
        <a:p>
          <a:endParaRPr lang="en-US"/>
        </a:p>
      </dgm:t>
    </dgm:pt>
    <dgm:pt modelId="{15E49C69-B32A-4A76-A691-C80AB1602734}">
      <dgm:prSet/>
      <dgm:spPr/>
      <dgm:t>
        <a:bodyPr/>
        <a:lstStyle/>
        <a:p>
          <a:pPr marL="0" lvl="0" indent="0" algn="l" defTabSz="1111250">
            <a:lnSpc>
              <a:spcPct val="90000"/>
            </a:lnSpc>
            <a:spcBef>
              <a:spcPct val="0"/>
            </a:spcBef>
            <a:spcAft>
              <a:spcPct val="35000"/>
            </a:spcAft>
            <a:buNone/>
          </a:pPr>
          <a:r>
            <a:rPr lang="en-US" b="1" dirty="0">
              <a:solidFill>
                <a:schemeClr val="tx1"/>
              </a:solidFill>
              <a:latin typeface="Calibri" panose="020F0502020204030204" pitchFamily="34" charset="0"/>
              <a:ea typeface="+mn-ea"/>
              <a:cs typeface="Calibri" panose="020F0502020204030204" pitchFamily="34" charset="0"/>
            </a:rPr>
            <a:t>3. Right-click on </a:t>
          </a:r>
          <a:r>
            <a:rPr lang="en-US" b="1" i="1" dirty="0">
              <a:solidFill>
                <a:schemeClr val="tx1"/>
              </a:solidFill>
              <a:latin typeface="Calibri" panose="020F0502020204030204" pitchFamily="34" charset="0"/>
              <a:ea typeface="+mn-ea"/>
              <a:cs typeface="Calibri" panose="020F0502020204030204" pitchFamily="34" charset="0"/>
            </a:rPr>
            <a:t>PowerPoint</a:t>
          </a:r>
          <a:r>
            <a:rPr lang="en-US" b="1" dirty="0">
              <a:solidFill>
                <a:schemeClr val="tx1"/>
              </a:solidFill>
              <a:latin typeface="Calibri" panose="020F0502020204030204" pitchFamily="34" charset="0"/>
              <a:ea typeface="+mn-ea"/>
              <a:cs typeface="Calibri" panose="020F0502020204030204" pitchFamily="34" charset="0"/>
            </a:rPr>
            <a:t>, and then select </a:t>
          </a:r>
          <a:r>
            <a:rPr lang="en-US" b="1" i="1" dirty="0">
              <a:solidFill>
                <a:schemeClr val="tx1"/>
              </a:solidFill>
              <a:latin typeface="Calibri" panose="020F0502020204030204" pitchFamily="34" charset="0"/>
              <a:ea typeface="+mn-ea"/>
              <a:cs typeface="Calibri" panose="020F0502020204030204" pitchFamily="34" charset="0"/>
            </a:rPr>
            <a:t>More</a:t>
          </a:r>
        </a:p>
      </dgm:t>
    </dgm:pt>
    <dgm:pt modelId="{E91947BC-39D6-46DF-9364-325D358745B7}" type="parTrans" cxnId="{302755BF-4037-493E-882C-3E9C95710D0D}">
      <dgm:prSet/>
      <dgm:spPr/>
      <dgm:t>
        <a:bodyPr/>
        <a:lstStyle/>
        <a:p>
          <a:endParaRPr lang="en-US"/>
        </a:p>
      </dgm:t>
    </dgm:pt>
    <dgm:pt modelId="{9766CA8A-1ACE-402D-8887-BED43F9FA0B8}" type="sibTrans" cxnId="{302755BF-4037-493E-882C-3E9C95710D0D}">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8F3A07-44AE-49C0-A733-322ED8E1A954}">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BF919183-21BD-40FA-BDA7-DD9278A24EC8}" type="sibTrans" cxnId="{AADD3449-A0DA-4F75-8B8D-60C82B0B28CA}">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E929057D-182E-4DFE-BECB-B92D11652CDC}" type="parTrans" cxnId="{AADD3449-A0DA-4F75-8B8D-60C82B0B28CA}">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6">
        <dgm:presLayoutVars>
          <dgm:bulletEnabled val="1"/>
        </dgm:presLayoutVars>
      </dgm:prSet>
      <dgm:spPr/>
    </dgm:pt>
    <dgm:pt modelId="{15032F90-D50E-40FA-8672-1E377E58E434}" type="pres">
      <dgm:prSet presAssocID="{0454C4A2-7E46-44F8-A2FB-1257986F98A6}" presName="sibTrans" presStyleLbl="sibTrans1D1" presStyleIdx="0" presStyleCnt="5"/>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5"/>
      <dgm:spPr/>
    </dgm:pt>
    <dgm:pt modelId="{5FD9B028-0B13-4039-A3D6-1643DCE15355}" type="pres">
      <dgm:prSet presAssocID="{4F8F3A07-44AE-49C0-A733-322ED8E1A954}" presName="node" presStyleLbl="node1" presStyleIdx="1" presStyleCnt="6" custScaleX="60973" custScaleY="91885">
        <dgm:presLayoutVars>
          <dgm:bulletEnabled val="1"/>
        </dgm:presLayoutVars>
      </dgm:prSet>
      <dgm:spPr/>
    </dgm:pt>
    <dgm:pt modelId="{EF084604-C5CB-4239-9D40-66F2F1F6E42F}" type="pres">
      <dgm:prSet presAssocID="{BF919183-21BD-40FA-BDA7-DD9278A24EC8}" presName="sibTrans" presStyleLbl="sibTrans1D1" presStyleIdx="1" presStyleCnt="5"/>
      <dgm:spPr>
        <a:xfrm>
          <a:off x="1858761" y="1469278"/>
          <a:ext cx="3010000" cy="532245"/>
        </a:xfrm>
        <a:custGeom>
          <a:avLst/>
          <a:gdLst/>
          <a:ahLst/>
          <a:cxnLst/>
          <a:rect l="0" t="0" r="0" b="0"/>
          <a:pathLst>
            <a:path>
              <a:moveTo>
                <a:pt x="3010000" y="0"/>
              </a:moveTo>
              <a:lnTo>
                <a:pt x="3010000" y="283222"/>
              </a:lnTo>
              <a:lnTo>
                <a:pt x="0" y="283222"/>
              </a:lnTo>
              <a:lnTo>
                <a:pt x="0" y="532245"/>
              </a:lnTo>
            </a:path>
          </a:pathLst>
        </a:custGeom>
      </dgm:spPr>
    </dgm:pt>
    <dgm:pt modelId="{4FA75CFB-972B-4A54-B2EE-E2ED596DF9E1}" type="pres">
      <dgm:prSet presAssocID="{BF919183-21BD-40FA-BDA7-DD9278A24EC8}" presName="connectorText" presStyleLbl="sibTrans1D1" presStyleIdx="1" presStyleCnt="5"/>
      <dgm:spPr/>
    </dgm:pt>
    <dgm:pt modelId="{3D4EACB9-5CD1-4B67-967E-20837B529605}" type="pres">
      <dgm:prSet presAssocID="{D3056335-518D-4005-B170-D19D43E88D61}" presName="node" presStyleLbl="node1" presStyleIdx="2" presStyleCnt="6">
        <dgm:presLayoutVars>
          <dgm:bulletEnabled val="1"/>
        </dgm:presLayoutVars>
      </dgm:prSet>
      <dgm:spPr/>
    </dgm:pt>
    <dgm:pt modelId="{D441D671-2AE6-4823-AD71-B6D01C5D72B3}" type="pres">
      <dgm:prSet presAssocID="{F304E243-8590-47BD-8D8A-F560A01694AD}" presName="sibTrans" presStyleLbl="sibTrans1D1" presStyleIdx="2" presStyleCnt="5"/>
      <dgm:spPr>
        <a:xfrm>
          <a:off x="3080538" y="2722350"/>
          <a:ext cx="532245" cy="91440"/>
        </a:xfrm>
        <a:custGeom>
          <a:avLst/>
          <a:gdLst/>
          <a:ahLst/>
          <a:cxnLst/>
          <a:rect l="0" t="0" r="0" b="0"/>
          <a:pathLst>
            <a:path>
              <a:moveTo>
                <a:pt x="0" y="45720"/>
              </a:moveTo>
              <a:lnTo>
                <a:pt x="532245" y="45720"/>
              </a:lnTo>
            </a:path>
          </a:pathLst>
        </a:custGeom>
      </dgm:spPr>
    </dgm:pt>
    <dgm:pt modelId="{151314F9-57BD-4D73-8658-E80BF47E700F}" type="pres">
      <dgm:prSet presAssocID="{F304E243-8590-47BD-8D8A-F560A01694AD}" presName="connectorText" presStyleLbl="sibTrans1D1" presStyleIdx="2" presStyleCnt="5"/>
      <dgm:spPr/>
    </dgm:pt>
    <dgm:pt modelId="{D6F0631D-4556-4DA7-9649-56A4528A9321}" type="pres">
      <dgm:prSet presAssocID="{CB79B133-24FE-4433-A4DC-11D7F2038DBB}" presName="node" presStyleLbl="node1" presStyleIdx="3" presStyleCnt="6" custScaleX="35642" custScaleY="84257" custLinFactNeighborX="15171" custLinFactNeighborY="8634">
        <dgm:presLayoutVars>
          <dgm:bulletEnabled val="1"/>
        </dgm:presLayoutVars>
      </dgm:prSet>
      <dgm:spPr/>
    </dgm:pt>
    <dgm:pt modelId="{E43531E3-903F-43FE-973C-D5173F48154D}" type="pres">
      <dgm:prSet presAssocID="{86FA7D2B-3E79-4DE7-BD73-D7AF78D6C7FA}" presName="sibTrans" presStyleLbl="sibTrans1D1" presStyleIdx="3" presStyleCnt="5"/>
      <dgm:spPr>
        <a:xfrm>
          <a:off x="1965567" y="3500416"/>
          <a:ext cx="2903194" cy="535031"/>
        </a:xfrm>
        <a:custGeom>
          <a:avLst/>
          <a:gdLst/>
          <a:ahLst/>
          <a:cxnLst/>
          <a:rect l="0" t="0" r="0" b="0"/>
          <a:pathLst>
            <a:path>
              <a:moveTo>
                <a:pt x="2903194" y="0"/>
              </a:moveTo>
              <a:lnTo>
                <a:pt x="2903194" y="284615"/>
              </a:lnTo>
              <a:lnTo>
                <a:pt x="0" y="284615"/>
              </a:lnTo>
              <a:lnTo>
                <a:pt x="0" y="535031"/>
              </a:lnTo>
            </a:path>
          </a:pathLst>
        </a:custGeom>
      </dgm:spPr>
    </dgm:pt>
    <dgm:pt modelId="{7ECAF39B-99A2-4F16-8E47-1E113EBA8E42}" type="pres">
      <dgm:prSet presAssocID="{86FA7D2B-3E79-4DE7-BD73-D7AF78D6C7FA}" presName="connectorText" presStyleLbl="sibTrans1D1" presStyleIdx="3" presStyleCnt="5"/>
      <dgm:spPr/>
    </dgm:pt>
    <dgm:pt modelId="{225F9E53-65CF-4AAB-ADB0-CE29B00DE7AE}" type="pres">
      <dgm:prSet presAssocID="{15E49C69-B32A-4A76-A691-C80AB1602734}" presName="node" presStyleLbl="node1" presStyleIdx="4" presStyleCnt="6">
        <dgm:presLayoutVars>
          <dgm:bulletEnabled val="1"/>
        </dgm:presLayoutVars>
      </dgm:prSet>
      <dgm:spPr/>
    </dgm:pt>
    <dgm:pt modelId="{57D85A67-E3EC-43DA-8C46-B3337B3F32EE}" type="pres">
      <dgm:prSet presAssocID="{9766CA8A-1ACE-402D-8887-BED43F9FA0B8}" presName="sibTrans" presStyleLbl="sibTrans1D1" presStyleIdx="4" presStyleCnt="5"/>
      <dgm:spPr>
        <a:xfrm>
          <a:off x="3851829" y="5495680"/>
          <a:ext cx="619518" cy="91440"/>
        </a:xfrm>
        <a:custGeom>
          <a:avLst/>
          <a:gdLst/>
          <a:ahLst/>
          <a:cxnLst/>
          <a:rect l="0" t="0" r="0" b="0"/>
          <a:pathLst>
            <a:path>
              <a:moveTo>
                <a:pt x="0" y="45720"/>
              </a:moveTo>
              <a:lnTo>
                <a:pt x="619518" y="45720"/>
              </a:lnTo>
            </a:path>
          </a:pathLst>
        </a:custGeom>
      </dgm:spPr>
    </dgm:pt>
    <dgm:pt modelId="{083BE37A-EC14-4625-85FC-1B973AB02E96}" type="pres">
      <dgm:prSet presAssocID="{9766CA8A-1ACE-402D-8887-BED43F9FA0B8}" presName="connectorText" presStyleLbl="sibTrans1D1" presStyleIdx="4" presStyleCnt="5"/>
      <dgm:spPr/>
    </dgm:pt>
    <dgm:pt modelId="{B2A44142-D4AE-4BDE-BCB0-E7F66688666A}" type="pres">
      <dgm:prSet presAssocID="{17B0C614-80C3-4010-AFFA-7BA77162507D}" presName="node" presStyleLbl="node1" presStyleIdx="5" presStyleCnt="6" custScaleX="47376" custScaleY="63997">
        <dgm:presLayoutVars>
          <dgm:bulletEnabled val="1"/>
        </dgm:presLayoutVars>
      </dgm:prSet>
      <dgm:spPr/>
    </dgm:pt>
  </dgm:ptLst>
  <dgm:cxnLst>
    <dgm:cxn modelId="{3B961B02-1E4E-4AC9-A38B-EF9BABFE0A78}" type="presOf" srcId="{F304E243-8590-47BD-8D8A-F560A01694AD}" destId="{D441D671-2AE6-4823-AD71-B6D01C5D72B3}" srcOrd="0" destOrd="0" presId="urn:microsoft.com/office/officeart/2016/7/layout/RepeatingBendingProcessNew"/>
    <dgm:cxn modelId="{F7FFE919-0B33-4C21-85DB-BDF071F8BE64}" type="presOf" srcId="{BF919183-21BD-40FA-BDA7-DD9278A24EC8}" destId="{4FA75CFB-972B-4A54-B2EE-E2ED596DF9E1}" srcOrd="1" destOrd="0" presId="urn:microsoft.com/office/officeart/2016/7/layout/RepeatingBendingProcessNew"/>
    <dgm:cxn modelId="{672FA026-56C2-4084-9272-5741D60CD142}" type="presOf" srcId="{9766CA8A-1ACE-402D-8887-BED43F9FA0B8}" destId="{083BE37A-EC14-4625-85FC-1B973AB02E96}" srcOrd="1" destOrd="0" presId="urn:microsoft.com/office/officeart/2016/7/layout/RepeatingBendingProcessNew"/>
    <dgm:cxn modelId="{5AA8FB35-86C1-4B8E-B717-8EDA2F64E5C4}" type="presOf" srcId="{86FA7D2B-3E79-4DE7-BD73-D7AF78D6C7FA}" destId="{7ECAF39B-99A2-4F16-8E47-1E113EBA8E42}" srcOrd="1" destOrd="0" presId="urn:microsoft.com/office/officeart/2016/7/layout/RepeatingBendingProcessNew"/>
    <dgm:cxn modelId="{476CA237-CE29-470F-95E0-ED2A02B0B56F}" type="presOf" srcId="{BF919183-21BD-40FA-BDA7-DD9278A24EC8}" destId="{EF084604-C5CB-4239-9D40-66F2F1F6E42F}" srcOrd="0" destOrd="0" presId="urn:microsoft.com/office/officeart/2016/7/layout/RepeatingBendingProcessNew"/>
    <dgm:cxn modelId="{18F9435C-456D-42A3-9CBB-379947332EA4}" type="presOf" srcId="{0454C4A2-7E46-44F8-A2FB-1257986F98A6}" destId="{15032F90-D50E-40FA-8672-1E377E58E434}" srcOrd="0" destOrd="0" presId="urn:microsoft.com/office/officeart/2016/7/layout/RepeatingBendingProcessNew"/>
    <dgm:cxn modelId="{15522962-C878-47D3-AB42-34D2AFDA1C18}" type="presOf" srcId="{0454C4A2-7E46-44F8-A2FB-1257986F98A6}" destId="{EFB3E4C9-53C5-4CF1-A98E-0DD81CCD0C82}" srcOrd="1" destOrd="0" presId="urn:microsoft.com/office/officeart/2016/7/layout/RepeatingBendingProcessNew"/>
    <dgm:cxn modelId="{AADD3449-A0DA-4F75-8B8D-60C82B0B28CA}" srcId="{6E28DCC2-A19F-4618-BE47-1BADB6AFFFFB}" destId="{4F8F3A07-44AE-49C0-A733-322ED8E1A954}" srcOrd="1" destOrd="0" parTransId="{E929057D-182E-4DFE-BECB-B92D11652CDC}" sibTransId="{BF919183-21BD-40FA-BDA7-DD9278A24EC8}"/>
    <dgm:cxn modelId="{64500351-9138-4E26-A25C-881EE6117D02}" type="presOf" srcId="{D3056335-518D-4005-B170-D19D43E88D61}" destId="{3D4EACB9-5CD1-4B67-967E-20837B529605}" srcOrd="0" destOrd="0" presId="urn:microsoft.com/office/officeart/2016/7/layout/RepeatingBendingProcessNew"/>
    <dgm:cxn modelId="{BA8D8456-C130-495F-9A6F-B7A1F720D847}" type="presOf" srcId="{17B0C614-80C3-4010-AFFA-7BA77162507D}" destId="{B2A44142-D4AE-4BDE-BCB0-E7F66688666A}" srcOrd="0" destOrd="0" presId="urn:microsoft.com/office/officeart/2016/7/layout/RepeatingBendingProcessNew"/>
    <dgm:cxn modelId="{AFC6738B-B6F2-4EC0-B22B-517D38DD0087}" type="presOf" srcId="{060301F8-96A8-419E-B929-4651BA1E7013}" destId="{2BAC8DAA-6C41-456B-85D5-18D699F04314}" srcOrd="0" destOrd="0" presId="urn:microsoft.com/office/officeart/2016/7/layout/RepeatingBendingProcessNew"/>
    <dgm:cxn modelId="{E5548B90-DD4F-4FC6-8098-7134526C6434}" srcId="{6E28DCC2-A19F-4618-BE47-1BADB6AFFFFB}" destId="{CB79B133-24FE-4433-A4DC-11D7F2038DBB}" srcOrd="3" destOrd="0" parTransId="{B6B2CBE8-A7AA-4533-8AF8-EBBF537CB416}" sibTransId="{86FA7D2B-3E79-4DE7-BD73-D7AF78D6C7FA}"/>
    <dgm:cxn modelId="{988B1FB6-DB44-4BC4-965C-85EEBD425857}" srcId="{6E28DCC2-A19F-4618-BE47-1BADB6AFFFFB}" destId="{060301F8-96A8-419E-B929-4651BA1E7013}" srcOrd="0" destOrd="0" parTransId="{08F89008-3369-47CA-8B20-0AF4DD884959}" sibTransId="{0454C4A2-7E46-44F8-A2FB-1257986F98A6}"/>
    <dgm:cxn modelId="{302755BF-4037-493E-882C-3E9C95710D0D}" srcId="{6E28DCC2-A19F-4618-BE47-1BADB6AFFFFB}" destId="{15E49C69-B32A-4A76-A691-C80AB1602734}" srcOrd="4" destOrd="0" parTransId="{E91947BC-39D6-46DF-9364-325D358745B7}" sibTransId="{9766CA8A-1ACE-402D-8887-BED43F9FA0B8}"/>
    <dgm:cxn modelId="{3664A7CB-9C05-440A-91A0-30737ECEF4FD}" type="presOf" srcId="{6E28DCC2-A19F-4618-BE47-1BADB6AFFFFB}" destId="{04832395-E5DC-4C48-B2EE-8A1EBF12BBAF}" srcOrd="0" destOrd="0" presId="urn:microsoft.com/office/officeart/2016/7/layout/RepeatingBendingProcessNew"/>
    <dgm:cxn modelId="{B0C6B5CC-ED4D-49BD-BA11-289954482F6C}" srcId="{6E28DCC2-A19F-4618-BE47-1BADB6AFFFFB}" destId="{17B0C614-80C3-4010-AFFA-7BA77162507D}" srcOrd="5" destOrd="0" parTransId="{67D06C17-22F2-4F2A-993E-B79EC5F15515}" sibTransId="{154246BE-A33D-490C-9B65-A564D2CF4F4D}"/>
    <dgm:cxn modelId="{658418D4-0EDE-4C6F-93AD-CB83540C678D}" type="presOf" srcId="{4F8F3A07-44AE-49C0-A733-322ED8E1A954}" destId="{5FD9B028-0B13-4039-A3D6-1643DCE15355}" srcOrd="0" destOrd="0" presId="urn:microsoft.com/office/officeart/2016/7/layout/RepeatingBendingProcessNew"/>
    <dgm:cxn modelId="{8D5E7EDB-6A0B-44C2-94C5-B2082784C8DB}" type="presOf" srcId="{F304E243-8590-47BD-8D8A-F560A01694AD}" destId="{151314F9-57BD-4D73-8658-E80BF47E700F}" srcOrd="1" destOrd="0" presId="urn:microsoft.com/office/officeart/2016/7/layout/RepeatingBendingProcessNew"/>
    <dgm:cxn modelId="{ACD5C3DC-DE7A-4BA4-A54D-598AD8EB2C97}" type="presOf" srcId="{15E49C69-B32A-4A76-A691-C80AB1602734}" destId="{225F9E53-65CF-4AAB-ADB0-CE29B00DE7AE}" srcOrd="0" destOrd="0" presId="urn:microsoft.com/office/officeart/2016/7/layout/RepeatingBendingProcessNew"/>
    <dgm:cxn modelId="{58CE52F0-6FF5-467B-B4A9-C56F1C3B86AF}" type="presOf" srcId="{86FA7D2B-3E79-4DE7-BD73-D7AF78D6C7FA}" destId="{E43531E3-903F-43FE-973C-D5173F48154D}" srcOrd="0" destOrd="0" presId="urn:microsoft.com/office/officeart/2016/7/layout/RepeatingBendingProcessNew"/>
    <dgm:cxn modelId="{1EA212F2-D200-4317-9898-D5C06DA13F3D}" type="presOf" srcId="{9766CA8A-1ACE-402D-8887-BED43F9FA0B8}" destId="{57D85A67-E3EC-43DA-8C46-B3337B3F32EE}" srcOrd="0" destOrd="0" presId="urn:microsoft.com/office/officeart/2016/7/layout/RepeatingBendingProcessNew"/>
    <dgm:cxn modelId="{1FDE6DF4-EA50-4986-9CB2-65D0D85AFAFA}" type="presOf" srcId="{CB79B133-24FE-4433-A4DC-11D7F2038DBB}" destId="{D6F0631D-4556-4DA7-9649-56A4528A9321}" srcOrd="0" destOrd="0" presId="urn:microsoft.com/office/officeart/2016/7/layout/RepeatingBendingProcessNew"/>
    <dgm:cxn modelId="{F386D9F5-D934-44B7-80E8-CCFACFDCAC90}" srcId="{6E28DCC2-A19F-4618-BE47-1BADB6AFFFFB}" destId="{D3056335-518D-4005-B170-D19D43E88D61}" srcOrd="2" destOrd="0" parTransId="{AE8DFDF9-73F4-4E6B-88DB-90A3F24F9CD4}" sibTransId="{F304E243-8590-47BD-8D8A-F560A01694AD}"/>
    <dgm:cxn modelId="{2262ED5B-1992-461E-8FDF-BBD737D4E68F}" type="presParOf" srcId="{04832395-E5DC-4C48-B2EE-8A1EBF12BBAF}" destId="{2BAC8DAA-6C41-456B-85D5-18D699F04314}" srcOrd="0" destOrd="0" presId="urn:microsoft.com/office/officeart/2016/7/layout/RepeatingBendingProcessNew"/>
    <dgm:cxn modelId="{3E2DEE61-3606-46DA-AB59-1A5427861FE2}" type="presParOf" srcId="{04832395-E5DC-4C48-B2EE-8A1EBF12BBAF}" destId="{15032F90-D50E-40FA-8672-1E377E58E434}" srcOrd="1" destOrd="0" presId="urn:microsoft.com/office/officeart/2016/7/layout/RepeatingBendingProcessNew"/>
    <dgm:cxn modelId="{ECA7BF9B-61CF-498F-AA97-589A6E3DF24F}" type="presParOf" srcId="{15032F90-D50E-40FA-8672-1E377E58E434}" destId="{EFB3E4C9-53C5-4CF1-A98E-0DD81CCD0C82}" srcOrd="0" destOrd="0" presId="urn:microsoft.com/office/officeart/2016/7/layout/RepeatingBendingProcessNew"/>
    <dgm:cxn modelId="{B01D677E-CD12-4928-AD49-CACF4DDFC8C6}" type="presParOf" srcId="{04832395-E5DC-4C48-B2EE-8A1EBF12BBAF}" destId="{5FD9B028-0B13-4039-A3D6-1643DCE15355}" srcOrd="2" destOrd="0" presId="urn:microsoft.com/office/officeart/2016/7/layout/RepeatingBendingProcessNew"/>
    <dgm:cxn modelId="{B408C928-4D27-4707-876C-1BDFA1F6E7B3}" type="presParOf" srcId="{04832395-E5DC-4C48-B2EE-8A1EBF12BBAF}" destId="{EF084604-C5CB-4239-9D40-66F2F1F6E42F}" srcOrd="3" destOrd="0" presId="urn:microsoft.com/office/officeart/2016/7/layout/RepeatingBendingProcessNew"/>
    <dgm:cxn modelId="{EE5434C4-EDE8-44A3-A1A3-E753497E4C39}" type="presParOf" srcId="{EF084604-C5CB-4239-9D40-66F2F1F6E42F}" destId="{4FA75CFB-972B-4A54-B2EE-E2ED596DF9E1}" srcOrd="0" destOrd="0" presId="urn:microsoft.com/office/officeart/2016/7/layout/RepeatingBendingProcessNew"/>
    <dgm:cxn modelId="{60F85E90-6024-4003-B858-AC5DDB6AF914}" type="presParOf" srcId="{04832395-E5DC-4C48-B2EE-8A1EBF12BBAF}" destId="{3D4EACB9-5CD1-4B67-967E-20837B529605}" srcOrd="4" destOrd="0" presId="urn:microsoft.com/office/officeart/2016/7/layout/RepeatingBendingProcessNew"/>
    <dgm:cxn modelId="{5C2AAD29-BF64-40C0-9721-BB7CAAD2CB83}" type="presParOf" srcId="{04832395-E5DC-4C48-B2EE-8A1EBF12BBAF}" destId="{D441D671-2AE6-4823-AD71-B6D01C5D72B3}" srcOrd="5" destOrd="0" presId="urn:microsoft.com/office/officeart/2016/7/layout/RepeatingBendingProcessNew"/>
    <dgm:cxn modelId="{2CBBD1F1-2CBB-4617-B96C-F774799E1233}" type="presParOf" srcId="{D441D671-2AE6-4823-AD71-B6D01C5D72B3}" destId="{151314F9-57BD-4D73-8658-E80BF47E700F}" srcOrd="0" destOrd="0" presId="urn:microsoft.com/office/officeart/2016/7/layout/RepeatingBendingProcessNew"/>
    <dgm:cxn modelId="{DB4784D6-41E6-4D60-B687-6F88ED28A7DF}" type="presParOf" srcId="{04832395-E5DC-4C48-B2EE-8A1EBF12BBAF}" destId="{D6F0631D-4556-4DA7-9649-56A4528A9321}" srcOrd="6" destOrd="0" presId="urn:microsoft.com/office/officeart/2016/7/layout/RepeatingBendingProcessNew"/>
    <dgm:cxn modelId="{503AF3F2-53B2-40A1-A61D-C62246DAD744}" type="presParOf" srcId="{04832395-E5DC-4C48-B2EE-8A1EBF12BBAF}" destId="{E43531E3-903F-43FE-973C-D5173F48154D}" srcOrd="7" destOrd="0" presId="urn:microsoft.com/office/officeart/2016/7/layout/RepeatingBendingProcessNew"/>
    <dgm:cxn modelId="{51FD47F7-1412-4AB6-B6A2-A25E6EA70AA9}" type="presParOf" srcId="{E43531E3-903F-43FE-973C-D5173F48154D}" destId="{7ECAF39B-99A2-4F16-8E47-1E113EBA8E42}" srcOrd="0" destOrd="0" presId="urn:microsoft.com/office/officeart/2016/7/layout/RepeatingBendingProcessNew"/>
    <dgm:cxn modelId="{C53202B1-373D-4079-9725-A0BC10BD6629}" type="presParOf" srcId="{04832395-E5DC-4C48-B2EE-8A1EBF12BBAF}" destId="{225F9E53-65CF-4AAB-ADB0-CE29B00DE7AE}" srcOrd="8" destOrd="0" presId="urn:microsoft.com/office/officeart/2016/7/layout/RepeatingBendingProcessNew"/>
    <dgm:cxn modelId="{FAC70EE2-E980-4F9B-89CB-43C700DC1584}" type="presParOf" srcId="{04832395-E5DC-4C48-B2EE-8A1EBF12BBAF}" destId="{57D85A67-E3EC-43DA-8C46-B3337B3F32EE}" srcOrd="9" destOrd="0" presId="urn:microsoft.com/office/officeart/2016/7/layout/RepeatingBendingProcessNew"/>
    <dgm:cxn modelId="{9237CECA-2AF2-436B-8F36-3FA71ADD8533}" type="presParOf" srcId="{57D85A67-E3EC-43DA-8C46-B3337B3F32EE}" destId="{083BE37A-EC14-4625-85FC-1B973AB02E96}" srcOrd="0" destOrd="0" presId="urn:microsoft.com/office/officeart/2016/7/layout/RepeatingBendingProcessNew"/>
    <dgm:cxn modelId="{DBD94483-6D06-4386-B1C7-0F4E68ED15A3}" type="presParOf" srcId="{04832395-E5DC-4C48-B2EE-8A1EBF12BBAF}" destId="{B2A44142-D4AE-4BDE-BCB0-E7F66688666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3200" b="1" dirty="0">
              <a:solidFill>
                <a:schemeClr val="tx1"/>
              </a:solidFill>
              <a:latin typeface="Calibri" panose="020F0502020204030204" pitchFamily="34" charset="0"/>
              <a:cs typeface="Calibri" panose="020F0502020204030204" pitchFamily="34" charset="0"/>
            </a:rPr>
            <a:t>4. Select </a:t>
          </a:r>
          <a:r>
            <a:rPr lang="en-US" sz="3200" b="1" i="1" dirty="0">
              <a:solidFill>
                <a:schemeClr val="tx1"/>
              </a:solidFill>
              <a:latin typeface="Calibri" panose="020F0502020204030204" pitchFamily="34" charset="0"/>
              <a:cs typeface="Calibri" panose="020F0502020204030204" pitchFamily="34" charset="0"/>
            </a:rPr>
            <a:t>Pin to taskbar</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D3056335-518D-4005-B170-D19D43E88D61}">
      <dgm:prSet custT="1"/>
      <dgm:spPr/>
      <dgm:t>
        <a:bodyPr/>
        <a:lstStyle/>
        <a:p>
          <a:pPr marL="0" lvl="0" indent="0" algn="l" defTabSz="1111250">
            <a:lnSpc>
              <a:spcPct val="90000"/>
            </a:lnSpc>
            <a:spcBef>
              <a:spcPct val="0"/>
            </a:spcBef>
            <a:spcAft>
              <a:spcPct val="35000"/>
            </a:spcAft>
            <a:buNone/>
          </a:pPr>
          <a:r>
            <a:rPr lang="en-US" sz="3200" b="1" kern="1200" dirty="0">
              <a:solidFill>
                <a:srgbClr val="000000"/>
              </a:solidFill>
              <a:latin typeface="Calibri" panose="020F0502020204030204" pitchFamily="34" charset="0"/>
              <a:ea typeface="+mn-ea"/>
              <a:cs typeface="Calibri" panose="020F0502020204030204" pitchFamily="34" charset="0"/>
            </a:rPr>
            <a:t>5. The icon appears on the taskbar</a:t>
          </a:r>
        </a:p>
      </dgm:t>
    </dgm:pt>
    <dgm:pt modelId="{AE8DFDF9-73F4-4E6B-88DB-90A3F24F9CD4}" type="parTrans" cxnId="{F386D9F5-D934-44B7-80E8-CCFACFDCAC90}">
      <dgm:prSet/>
      <dgm:spPr/>
      <dgm:t>
        <a:bodyPr/>
        <a:lstStyle/>
        <a:p>
          <a:endParaRPr lang="en-US"/>
        </a:p>
      </dgm:t>
    </dgm:pt>
    <dgm:pt modelId="{F304E243-8590-47BD-8D8A-F560A01694AD}" type="sibTrans" cxnId="{F386D9F5-D934-44B7-80E8-CCFACFDCAC90}">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15E49C69-B32A-4A76-A691-C80AB1602734}">
      <dgm:prSet custT="1"/>
      <dgm:spPr/>
      <dgm:t>
        <a:bodyPr/>
        <a:lstStyle/>
        <a:p>
          <a:pPr marL="0" lvl="0" indent="0" algn="ctr" defTabSz="1111250">
            <a:lnSpc>
              <a:spcPct val="90000"/>
            </a:lnSpc>
            <a:spcBef>
              <a:spcPct val="0"/>
            </a:spcBef>
            <a:spcAft>
              <a:spcPct val="35000"/>
            </a:spcAft>
            <a:buNone/>
          </a:pPr>
          <a:r>
            <a:rPr lang="en-US" sz="3000" b="1" dirty="0">
              <a:solidFill>
                <a:srgbClr val="000000"/>
              </a:solidFill>
              <a:latin typeface="Calibri" panose="020F0502020204030204" pitchFamily="34" charset="0"/>
              <a:ea typeface="+mn-ea"/>
              <a:cs typeface="Calibri" panose="020F0502020204030204" pitchFamily="34" charset="0"/>
            </a:rPr>
            <a:t>6. Click on the icon on the taskbar to open PowerPoint</a:t>
          </a:r>
        </a:p>
      </dgm:t>
    </dgm:pt>
    <dgm:pt modelId="{E91947BC-39D6-46DF-9364-325D358745B7}" type="parTrans" cxnId="{302755BF-4037-493E-882C-3E9C95710D0D}">
      <dgm:prSet/>
      <dgm:spPr/>
      <dgm:t>
        <a:bodyPr/>
        <a:lstStyle/>
        <a:p>
          <a:endParaRPr lang="en-US"/>
        </a:p>
      </dgm:t>
    </dgm:pt>
    <dgm:pt modelId="{9766CA8A-1ACE-402D-8887-BED43F9FA0B8}" type="sibTrans" cxnId="{302755BF-4037-493E-882C-3E9C95710D0D}">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8F3A07-44AE-49C0-A733-322ED8E1A954}">
      <dgm:prSet custT="1"/>
      <dgm:spPr>
        <a:solidFill>
          <a:schemeClr val="bg1"/>
        </a:solidFill>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BF919183-21BD-40FA-BDA7-DD9278A24EC8}" type="sibTrans" cxnId="{AADD3449-A0DA-4F75-8B8D-60C82B0B28CA}">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E929057D-182E-4DFE-BECB-B92D11652CDC}" type="parTrans" cxnId="{AADD3449-A0DA-4F75-8B8D-60C82B0B28CA}">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4">
        <dgm:presLayoutVars>
          <dgm:bulletEnabled val="1"/>
        </dgm:presLayoutVars>
      </dgm:prSet>
      <dgm:spPr/>
    </dgm:pt>
    <dgm:pt modelId="{15032F90-D50E-40FA-8672-1E377E58E434}" type="pres">
      <dgm:prSet presAssocID="{0454C4A2-7E46-44F8-A2FB-1257986F98A6}" presName="sibTrans" presStyleLbl="sibTrans1D1" presStyleIdx="0" presStyleCnt="3"/>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3"/>
      <dgm:spPr/>
    </dgm:pt>
    <dgm:pt modelId="{5FD9B028-0B13-4039-A3D6-1643DCE15355}" type="pres">
      <dgm:prSet presAssocID="{4F8F3A07-44AE-49C0-A733-322ED8E1A954}" presName="node" presStyleLbl="node1" presStyleIdx="1" presStyleCnt="4" custScaleX="60973" custScaleY="91885" custLinFactNeighborX="976" custLinFactNeighborY="6770">
        <dgm:presLayoutVars>
          <dgm:bulletEnabled val="1"/>
        </dgm:presLayoutVars>
      </dgm:prSet>
      <dgm:spPr/>
    </dgm:pt>
    <dgm:pt modelId="{EF084604-C5CB-4239-9D40-66F2F1F6E42F}" type="pres">
      <dgm:prSet presAssocID="{BF919183-21BD-40FA-BDA7-DD9278A24EC8}" presName="sibTrans" presStyleLbl="sibTrans1D1" presStyleIdx="1" presStyleCnt="3"/>
      <dgm:spPr>
        <a:xfrm>
          <a:off x="1858761" y="1469278"/>
          <a:ext cx="3010000" cy="532245"/>
        </a:xfrm>
        <a:custGeom>
          <a:avLst/>
          <a:gdLst/>
          <a:ahLst/>
          <a:cxnLst/>
          <a:rect l="0" t="0" r="0" b="0"/>
          <a:pathLst>
            <a:path>
              <a:moveTo>
                <a:pt x="3010000" y="0"/>
              </a:moveTo>
              <a:lnTo>
                <a:pt x="3010000" y="283222"/>
              </a:lnTo>
              <a:lnTo>
                <a:pt x="0" y="283222"/>
              </a:lnTo>
              <a:lnTo>
                <a:pt x="0" y="532245"/>
              </a:lnTo>
            </a:path>
          </a:pathLst>
        </a:custGeom>
      </dgm:spPr>
    </dgm:pt>
    <dgm:pt modelId="{4FA75CFB-972B-4A54-B2EE-E2ED596DF9E1}" type="pres">
      <dgm:prSet presAssocID="{BF919183-21BD-40FA-BDA7-DD9278A24EC8}" presName="connectorText" presStyleLbl="sibTrans1D1" presStyleIdx="1" presStyleCnt="3"/>
      <dgm:spPr/>
    </dgm:pt>
    <dgm:pt modelId="{3D4EACB9-5CD1-4B67-967E-20837B529605}" type="pres">
      <dgm:prSet presAssocID="{D3056335-518D-4005-B170-D19D43E88D61}" presName="node" presStyleLbl="node1" presStyleIdx="2" presStyleCnt="4">
        <dgm:presLayoutVars>
          <dgm:bulletEnabled val="1"/>
        </dgm:presLayoutVars>
      </dgm:prSet>
      <dgm:spPr/>
    </dgm:pt>
    <dgm:pt modelId="{D441D671-2AE6-4823-AD71-B6D01C5D72B3}" type="pres">
      <dgm:prSet presAssocID="{F304E243-8590-47BD-8D8A-F560A01694AD}" presName="sibTrans" presStyleLbl="sibTrans1D1" presStyleIdx="2" presStyleCnt="3"/>
      <dgm:spPr>
        <a:xfrm>
          <a:off x="3080538" y="2722350"/>
          <a:ext cx="532245" cy="91440"/>
        </a:xfrm>
        <a:custGeom>
          <a:avLst/>
          <a:gdLst/>
          <a:ahLst/>
          <a:cxnLst/>
          <a:rect l="0" t="0" r="0" b="0"/>
          <a:pathLst>
            <a:path>
              <a:moveTo>
                <a:pt x="0" y="45720"/>
              </a:moveTo>
              <a:lnTo>
                <a:pt x="532245" y="45720"/>
              </a:lnTo>
            </a:path>
          </a:pathLst>
        </a:custGeom>
      </dgm:spPr>
    </dgm:pt>
    <dgm:pt modelId="{151314F9-57BD-4D73-8658-E80BF47E700F}" type="pres">
      <dgm:prSet presAssocID="{F304E243-8590-47BD-8D8A-F560A01694AD}" presName="connectorText" presStyleLbl="sibTrans1D1" presStyleIdx="2" presStyleCnt="3"/>
      <dgm:spPr/>
    </dgm:pt>
    <dgm:pt modelId="{225F9E53-65CF-4AAB-ADB0-CE29B00DE7AE}" type="pres">
      <dgm:prSet presAssocID="{15E49C69-B32A-4A76-A691-C80AB1602734}" presName="node" presStyleLbl="node1" presStyleIdx="3" presStyleCnt="4">
        <dgm:presLayoutVars>
          <dgm:bulletEnabled val="1"/>
        </dgm:presLayoutVars>
      </dgm:prSet>
      <dgm:spPr/>
    </dgm:pt>
  </dgm:ptLst>
  <dgm:cxnLst>
    <dgm:cxn modelId="{3B961B02-1E4E-4AC9-A38B-EF9BABFE0A78}" type="presOf" srcId="{F304E243-8590-47BD-8D8A-F560A01694AD}" destId="{D441D671-2AE6-4823-AD71-B6D01C5D72B3}" srcOrd="0" destOrd="0" presId="urn:microsoft.com/office/officeart/2016/7/layout/RepeatingBendingProcessNew"/>
    <dgm:cxn modelId="{F7FFE919-0B33-4C21-85DB-BDF071F8BE64}" type="presOf" srcId="{BF919183-21BD-40FA-BDA7-DD9278A24EC8}" destId="{4FA75CFB-972B-4A54-B2EE-E2ED596DF9E1}" srcOrd="1" destOrd="0" presId="urn:microsoft.com/office/officeart/2016/7/layout/RepeatingBendingProcessNew"/>
    <dgm:cxn modelId="{476CA237-CE29-470F-95E0-ED2A02B0B56F}" type="presOf" srcId="{BF919183-21BD-40FA-BDA7-DD9278A24EC8}" destId="{EF084604-C5CB-4239-9D40-66F2F1F6E42F}" srcOrd="0" destOrd="0" presId="urn:microsoft.com/office/officeart/2016/7/layout/RepeatingBendingProcessNew"/>
    <dgm:cxn modelId="{18F9435C-456D-42A3-9CBB-379947332EA4}" type="presOf" srcId="{0454C4A2-7E46-44F8-A2FB-1257986F98A6}" destId="{15032F90-D50E-40FA-8672-1E377E58E434}" srcOrd="0" destOrd="0" presId="urn:microsoft.com/office/officeart/2016/7/layout/RepeatingBendingProcessNew"/>
    <dgm:cxn modelId="{15522962-C878-47D3-AB42-34D2AFDA1C18}" type="presOf" srcId="{0454C4A2-7E46-44F8-A2FB-1257986F98A6}" destId="{EFB3E4C9-53C5-4CF1-A98E-0DD81CCD0C82}" srcOrd="1" destOrd="0" presId="urn:microsoft.com/office/officeart/2016/7/layout/RepeatingBendingProcessNew"/>
    <dgm:cxn modelId="{AADD3449-A0DA-4F75-8B8D-60C82B0B28CA}" srcId="{6E28DCC2-A19F-4618-BE47-1BADB6AFFFFB}" destId="{4F8F3A07-44AE-49C0-A733-322ED8E1A954}" srcOrd="1" destOrd="0" parTransId="{E929057D-182E-4DFE-BECB-B92D11652CDC}" sibTransId="{BF919183-21BD-40FA-BDA7-DD9278A24EC8}"/>
    <dgm:cxn modelId="{64500351-9138-4E26-A25C-881EE6117D02}" type="presOf" srcId="{D3056335-518D-4005-B170-D19D43E88D61}" destId="{3D4EACB9-5CD1-4B67-967E-20837B529605}" srcOrd="0" destOrd="0" presId="urn:microsoft.com/office/officeart/2016/7/layout/RepeatingBendingProcessNew"/>
    <dgm:cxn modelId="{AFC6738B-B6F2-4EC0-B22B-517D38DD0087}" type="presOf" srcId="{060301F8-96A8-419E-B929-4651BA1E7013}" destId="{2BAC8DAA-6C41-456B-85D5-18D699F04314}"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302755BF-4037-493E-882C-3E9C95710D0D}" srcId="{6E28DCC2-A19F-4618-BE47-1BADB6AFFFFB}" destId="{15E49C69-B32A-4A76-A691-C80AB1602734}" srcOrd="3" destOrd="0" parTransId="{E91947BC-39D6-46DF-9364-325D358745B7}" sibTransId="{9766CA8A-1ACE-402D-8887-BED43F9FA0B8}"/>
    <dgm:cxn modelId="{3664A7CB-9C05-440A-91A0-30737ECEF4FD}" type="presOf" srcId="{6E28DCC2-A19F-4618-BE47-1BADB6AFFFFB}" destId="{04832395-E5DC-4C48-B2EE-8A1EBF12BBAF}" srcOrd="0" destOrd="0" presId="urn:microsoft.com/office/officeart/2016/7/layout/RepeatingBendingProcessNew"/>
    <dgm:cxn modelId="{658418D4-0EDE-4C6F-93AD-CB83540C678D}" type="presOf" srcId="{4F8F3A07-44AE-49C0-A733-322ED8E1A954}" destId="{5FD9B028-0B13-4039-A3D6-1643DCE15355}" srcOrd="0" destOrd="0" presId="urn:microsoft.com/office/officeart/2016/7/layout/RepeatingBendingProcessNew"/>
    <dgm:cxn modelId="{8D5E7EDB-6A0B-44C2-94C5-B2082784C8DB}" type="presOf" srcId="{F304E243-8590-47BD-8D8A-F560A01694AD}" destId="{151314F9-57BD-4D73-8658-E80BF47E700F}" srcOrd="1" destOrd="0" presId="urn:microsoft.com/office/officeart/2016/7/layout/RepeatingBendingProcessNew"/>
    <dgm:cxn modelId="{ACD5C3DC-DE7A-4BA4-A54D-598AD8EB2C97}" type="presOf" srcId="{15E49C69-B32A-4A76-A691-C80AB1602734}" destId="{225F9E53-65CF-4AAB-ADB0-CE29B00DE7AE}" srcOrd="0" destOrd="0" presId="urn:microsoft.com/office/officeart/2016/7/layout/RepeatingBendingProcessNew"/>
    <dgm:cxn modelId="{F386D9F5-D934-44B7-80E8-CCFACFDCAC90}" srcId="{6E28DCC2-A19F-4618-BE47-1BADB6AFFFFB}" destId="{D3056335-518D-4005-B170-D19D43E88D61}" srcOrd="2" destOrd="0" parTransId="{AE8DFDF9-73F4-4E6B-88DB-90A3F24F9CD4}" sibTransId="{F304E243-8590-47BD-8D8A-F560A01694AD}"/>
    <dgm:cxn modelId="{2262ED5B-1992-461E-8FDF-BBD737D4E68F}" type="presParOf" srcId="{04832395-E5DC-4C48-B2EE-8A1EBF12BBAF}" destId="{2BAC8DAA-6C41-456B-85D5-18D699F04314}" srcOrd="0" destOrd="0" presId="urn:microsoft.com/office/officeart/2016/7/layout/RepeatingBendingProcessNew"/>
    <dgm:cxn modelId="{3E2DEE61-3606-46DA-AB59-1A5427861FE2}" type="presParOf" srcId="{04832395-E5DC-4C48-B2EE-8A1EBF12BBAF}" destId="{15032F90-D50E-40FA-8672-1E377E58E434}" srcOrd="1" destOrd="0" presId="urn:microsoft.com/office/officeart/2016/7/layout/RepeatingBendingProcessNew"/>
    <dgm:cxn modelId="{ECA7BF9B-61CF-498F-AA97-589A6E3DF24F}" type="presParOf" srcId="{15032F90-D50E-40FA-8672-1E377E58E434}" destId="{EFB3E4C9-53C5-4CF1-A98E-0DD81CCD0C82}" srcOrd="0" destOrd="0" presId="urn:microsoft.com/office/officeart/2016/7/layout/RepeatingBendingProcessNew"/>
    <dgm:cxn modelId="{B01D677E-CD12-4928-AD49-CACF4DDFC8C6}" type="presParOf" srcId="{04832395-E5DC-4C48-B2EE-8A1EBF12BBAF}" destId="{5FD9B028-0B13-4039-A3D6-1643DCE15355}" srcOrd="2" destOrd="0" presId="urn:microsoft.com/office/officeart/2016/7/layout/RepeatingBendingProcessNew"/>
    <dgm:cxn modelId="{B408C928-4D27-4707-876C-1BDFA1F6E7B3}" type="presParOf" srcId="{04832395-E5DC-4C48-B2EE-8A1EBF12BBAF}" destId="{EF084604-C5CB-4239-9D40-66F2F1F6E42F}" srcOrd="3" destOrd="0" presId="urn:microsoft.com/office/officeart/2016/7/layout/RepeatingBendingProcessNew"/>
    <dgm:cxn modelId="{EE5434C4-EDE8-44A3-A1A3-E753497E4C39}" type="presParOf" srcId="{EF084604-C5CB-4239-9D40-66F2F1F6E42F}" destId="{4FA75CFB-972B-4A54-B2EE-E2ED596DF9E1}" srcOrd="0" destOrd="0" presId="urn:microsoft.com/office/officeart/2016/7/layout/RepeatingBendingProcessNew"/>
    <dgm:cxn modelId="{60F85E90-6024-4003-B858-AC5DDB6AF914}" type="presParOf" srcId="{04832395-E5DC-4C48-B2EE-8A1EBF12BBAF}" destId="{3D4EACB9-5CD1-4B67-967E-20837B529605}" srcOrd="4" destOrd="0" presId="urn:microsoft.com/office/officeart/2016/7/layout/RepeatingBendingProcessNew"/>
    <dgm:cxn modelId="{5C2AAD29-BF64-40C0-9721-BB7CAAD2CB83}" type="presParOf" srcId="{04832395-E5DC-4C48-B2EE-8A1EBF12BBAF}" destId="{D441D671-2AE6-4823-AD71-B6D01C5D72B3}" srcOrd="5" destOrd="0" presId="urn:microsoft.com/office/officeart/2016/7/layout/RepeatingBendingProcessNew"/>
    <dgm:cxn modelId="{2CBBD1F1-2CBB-4617-B96C-F774799E1233}" type="presParOf" srcId="{D441D671-2AE6-4823-AD71-B6D01C5D72B3}" destId="{151314F9-57BD-4D73-8658-E80BF47E700F}" srcOrd="0" destOrd="0" presId="urn:microsoft.com/office/officeart/2016/7/layout/RepeatingBendingProcessNew"/>
    <dgm:cxn modelId="{C53202B1-373D-4079-9725-A0BC10BD6629}" type="presParOf" srcId="{04832395-E5DC-4C48-B2EE-8A1EBF12BBAF}" destId="{225F9E53-65CF-4AAB-ADB0-CE29B00DE7AE}"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F12D8FC-F1B7-46D3-B6F7-F9E980B41F4C}">
      <dgm:prSet custT="1"/>
      <dgm:spPr/>
      <dgm:t>
        <a:bodyPr/>
        <a:lstStyle/>
        <a:p>
          <a:pPr algn="l"/>
          <a:r>
            <a:rPr lang="en-US" sz="2000" b="1" dirty="0">
              <a:solidFill>
                <a:schemeClr val="tx1"/>
              </a:solidFill>
              <a:effectLst/>
              <a:latin typeface="Calibri" panose="020F0502020204030204" pitchFamily="34" charset="0"/>
              <a:cs typeface="Calibri" panose="020F0502020204030204" pitchFamily="34" charset="0"/>
            </a:rPr>
            <a:t>1. Choose </a:t>
          </a:r>
          <a:r>
            <a:rPr lang="en-US" sz="2000" b="1" i="1" dirty="0">
              <a:solidFill>
                <a:schemeClr val="tx1"/>
              </a:solidFill>
              <a:effectLst/>
              <a:latin typeface="Calibri" panose="020F0502020204030204" pitchFamily="34" charset="0"/>
              <a:cs typeface="Calibri" panose="020F0502020204030204" pitchFamily="34" charset="0"/>
            </a:rPr>
            <a:t>File &gt; Close </a:t>
          </a:r>
          <a:r>
            <a:rPr lang="en-US" sz="2000" b="1" dirty="0">
              <a:solidFill>
                <a:schemeClr val="tx1"/>
              </a:solidFill>
              <a:effectLst/>
              <a:latin typeface="Calibri" panose="020F0502020204030204" pitchFamily="34" charset="0"/>
              <a:cs typeface="Calibri" panose="020F0502020204030204" pitchFamily="34" charset="0"/>
            </a:rPr>
            <a:t>(The PowerPoint program will  remain open although the presentation is closed)</a:t>
          </a:r>
        </a:p>
      </dgm:t>
    </dgm:pt>
    <dgm:pt modelId="{E64491A8-F34E-4D4D-B915-78A9DDF58902}" type="parTrans" cxnId="{69667567-5869-4EF3-8BB9-6AE9D60927C2}">
      <dgm:prSet/>
      <dgm:spPr/>
      <dgm:t>
        <a:bodyPr/>
        <a:lstStyle/>
        <a:p>
          <a:endParaRPr lang="en-US"/>
        </a:p>
      </dgm:t>
    </dgm:pt>
    <dgm:pt modelId="{BF885AB6-C0E8-4213-BC39-888BF35CCB22}" type="sibTrans" cxnId="{69667567-5869-4EF3-8BB9-6AE9D60927C2}">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68ED305C-46D4-41F9-A632-8B3C2A0E6BF9}">
      <dgm:prSet custT="1"/>
      <dgm:spPr/>
      <dgm:t>
        <a:bodyPr/>
        <a:lstStyle/>
        <a:p>
          <a:pPr algn="l"/>
          <a:r>
            <a:rPr lang="en-US" sz="2000" b="1" dirty="0">
              <a:solidFill>
                <a:schemeClr val="tx1"/>
              </a:solidFill>
              <a:effectLst/>
              <a:latin typeface="Calibri" panose="020F0502020204030204" pitchFamily="34" charset="0"/>
              <a:cs typeface="Calibri" panose="020F0502020204030204" pitchFamily="34" charset="0"/>
            </a:rPr>
            <a:t>2. A dialogue box will open that reminds you that any changes you've made to the presentation have not been saved</a:t>
          </a:r>
        </a:p>
      </dgm:t>
    </dgm:pt>
    <dgm:pt modelId="{112C4F52-7827-4CB5-8F12-4BB79BFB7B68}" type="parTrans" cxnId="{9BF17E74-562A-4E9F-8D40-41C556C44E1F}">
      <dgm:prSet/>
      <dgm:spPr/>
      <dgm:t>
        <a:bodyPr/>
        <a:lstStyle/>
        <a:p>
          <a:endParaRPr lang="en-US"/>
        </a:p>
      </dgm:t>
    </dgm:pt>
    <dgm:pt modelId="{1CF5EC1B-DFAB-494F-908A-F1BFADA377CB}" type="sibTrans" cxnId="{9BF17E74-562A-4E9F-8D40-41C556C44E1F}">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DB02B34-01D2-4956-9595-8CAA635329EF}">
      <dgm:prSet custT="1"/>
      <dgm:spPr/>
      <dgm:t>
        <a:bodyPr/>
        <a:lstStyle/>
        <a:p>
          <a:pPr algn="l">
            <a:buFont typeface="+mj-lt"/>
            <a:buAutoNum type="arabicParenR"/>
          </a:pPr>
          <a:r>
            <a:rPr lang="en-US" sz="2000" b="1" kern="1200" dirty="0">
              <a:solidFill>
                <a:schemeClr val="tx1"/>
              </a:solidFill>
              <a:latin typeface="Calibri" panose="020F0502020204030204" pitchFamily="34" charset="0"/>
              <a:cs typeface="Calibri" panose="020F0502020204030204" pitchFamily="34" charset="0"/>
            </a:rPr>
            <a:t>3. If you don't want to save the changes, click the </a:t>
          </a:r>
          <a:r>
            <a:rPr lang="en-US" sz="2000" b="1" i="1" kern="1200" dirty="0">
              <a:solidFill>
                <a:schemeClr val="tx1"/>
              </a:solidFill>
              <a:latin typeface="Calibri" panose="020F0502020204030204" pitchFamily="34" charset="0"/>
              <a:cs typeface="Calibri" panose="020F0502020204030204" pitchFamily="34" charset="0"/>
            </a:rPr>
            <a:t>Don't</a:t>
          </a:r>
          <a:r>
            <a:rPr lang="en-US" sz="2000" b="1" kern="1200" dirty="0">
              <a:solidFill>
                <a:schemeClr val="tx1"/>
              </a:solidFill>
              <a:latin typeface="Calibri" panose="020F0502020204030204" pitchFamily="34" charset="0"/>
              <a:cs typeface="Calibri" panose="020F0502020204030204" pitchFamily="34" charset="0"/>
            </a:rPr>
            <a:t> </a:t>
          </a:r>
          <a:r>
            <a:rPr lang="en-US" sz="2000" b="1" i="1" kern="1200" dirty="0">
              <a:solidFill>
                <a:srgbClr val="000000"/>
              </a:solidFill>
              <a:latin typeface="Calibri" panose="020F0502020204030204" pitchFamily="34" charset="0"/>
              <a:ea typeface="+mn-ea"/>
              <a:cs typeface="Calibri" panose="020F0502020204030204" pitchFamily="34" charset="0"/>
            </a:rPr>
            <a:t>Save</a:t>
          </a:r>
          <a:r>
            <a:rPr lang="en-US" sz="2000" b="1" kern="1200" dirty="0">
              <a:solidFill>
                <a:schemeClr val="tx1"/>
              </a:solidFill>
              <a:latin typeface="Calibri" panose="020F0502020204030204" pitchFamily="34" charset="0"/>
              <a:cs typeface="Calibri" panose="020F0502020204030204" pitchFamily="34" charset="0"/>
            </a:rPr>
            <a:t> button, or </a:t>
          </a:r>
          <a:r>
            <a:rPr lang="en-US" sz="2000" b="1" i="1" kern="1200" dirty="0">
              <a:solidFill>
                <a:srgbClr val="000000"/>
              </a:solidFill>
              <a:latin typeface="Calibri" panose="020F0502020204030204" pitchFamily="34" charset="0"/>
              <a:ea typeface="+mn-ea"/>
              <a:cs typeface="Calibri" panose="020F0502020204030204" pitchFamily="34" charset="0"/>
            </a:rPr>
            <a:t>Cancel</a:t>
          </a:r>
          <a:r>
            <a:rPr lang="en-US" sz="2000" b="1" kern="1200" dirty="0">
              <a:solidFill>
                <a:schemeClr val="tx1"/>
              </a:solidFill>
              <a:latin typeface="Calibri" panose="020F0502020204030204" pitchFamily="34" charset="0"/>
              <a:cs typeface="Calibri" panose="020F0502020204030204" pitchFamily="34" charset="0"/>
            </a:rPr>
            <a:t> if you don't want to close the presentation</a:t>
          </a:r>
        </a:p>
      </dgm:t>
    </dgm:pt>
    <dgm:pt modelId="{A0AD3457-CF97-4CC5-9F2A-EFA937008B6E}" type="parTrans" cxnId="{77E2EDBD-0A57-4FB0-AD2A-99A372923D53}">
      <dgm:prSet/>
      <dgm:spPr/>
      <dgm:t>
        <a:bodyPr/>
        <a:lstStyle/>
        <a:p>
          <a:endParaRPr lang="en-US"/>
        </a:p>
      </dgm:t>
    </dgm:pt>
    <dgm:pt modelId="{B9A399CF-2754-4940-8B8C-38B4EE2B74C7}" type="sibTrans" cxnId="{77E2EDBD-0A57-4FB0-AD2A-99A372923D53}">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3EA2C120-F3FB-45E0-A17F-C6A039BFBFBE}">
      <dgm:prSet custT="1"/>
      <dgm:spPr/>
      <dgm:t>
        <a:bodyPr/>
        <a:lstStyle/>
        <a:p>
          <a:pPr algn="l"/>
          <a:r>
            <a:rPr lang="en-US" sz="2000" b="1" kern="1200" dirty="0">
              <a:solidFill>
                <a:schemeClr val="tx1"/>
              </a:solidFill>
              <a:latin typeface="Calibri" panose="020F0502020204030204" pitchFamily="34" charset="0"/>
              <a:cs typeface="Calibri" panose="020F0502020204030204" pitchFamily="34" charset="0"/>
            </a:rPr>
            <a:t>4. You can also close the Presentation by clicking the </a:t>
          </a:r>
          <a:r>
            <a:rPr lang="en-US" sz="2000" b="1" i="1" kern="1200" dirty="0">
              <a:solidFill>
                <a:srgbClr val="000000"/>
              </a:solidFill>
              <a:latin typeface="Calibri" panose="020F0502020204030204" pitchFamily="34" charset="0"/>
              <a:ea typeface="+mn-ea"/>
              <a:cs typeface="Calibri" panose="020F0502020204030204" pitchFamily="34" charset="0"/>
            </a:rPr>
            <a:t>Close</a:t>
          </a:r>
          <a:r>
            <a:rPr lang="en-US" sz="2000" b="1" kern="1200" dirty="0">
              <a:solidFill>
                <a:schemeClr val="tx1"/>
              </a:solidFill>
              <a:latin typeface="Calibri" panose="020F0502020204030204" pitchFamily="34" charset="0"/>
              <a:cs typeface="Calibri" panose="020F0502020204030204" pitchFamily="34" charset="0"/>
            </a:rPr>
            <a:t> button, the         in the upper-right corner of the PowerPoint window </a:t>
          </a:r>
        </a:p>
      </dgm:t>
    </dgm:pt>
    <dgm:pt modelId="{933ACB5E-A0E9-4EBB-9A5E-AFC937B809A3}" type="parTrans" cxnId="{D6F4E518-5C7C-472D-9048-B26C765B7781}">
      <dgm:prSet/>
      <dgm:spPr/>
      <dgm:t>
        <a:bodyPr/>
        <a:lstStyle/>
        <a:p>
          <a:endParaRPr lang="en-US"/>
        </a:p>
      </dgm:t>
    </dgm:pt>
    <dgm:pt modelId="{AABA9A40-0A61-4BF0-BE50-D6DC446125FE}" type="sibTrans" cxnId="{D6F4E518-5C7C-472D-9048-B26C765B7781}">
      <dgm:prSet/>
      <dgm:spPr/>
      <dgm:t>
        <a:bodyPr/>
        <a:lstStyle/>
        <a:p>
          <a:endParaRPr lang="en-US"/>
        </a:p>
      </dgm:t>
    </dgm:pt>
    <dgm:pt modelId="{5DA72648-0930-4ED5-AEBD-0E97D4540DBB}">
      <dgm:prSet custT="1"/>
      <dgm:spPr>
        <a:solidFill>
          <a:schemeClr val="bg1"/>
        </a:solidFill>
      </dgm:spPr>
      <dgm:t>
        <a:bodyPr/>
        <a:lstStyle/>
        <a:p>
          <a:pPr>
            <a:buFont typeface="+mj-lt"/>
            <a:buAutoNum type="arabicParenR"/>
          </a:pPr>
          <a:endParaRPr lang="en-US" sz="2000" b="1" dirty="0">
            <a:solidFill>
              <a:schemeClr val="tx1"/>
            </a:solidFill>
            <a:latin typeface="Calibri" panose="020F0502020204030204" pitchFamily="34" charset="0"/>
            <a:cs typeface="Calibri" panose="020F0502020204030204" pitchFamily="34" charset="0"/>
          </a:endParaRPr>
        </a:p>
      </dgm:t>
    </dgm:pt>
    <dgm:pt modelId="{DBBEB9D8-30A4-4183-99AE-EDA4EF02EB9D}" type="sibTrans" cxnId="{6D39D4F7-A1B0-41FD-9397-B619A23CBBB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51DC2851-3AD4-4909-BA3F-5B68FEAAB23D}" type="parTrans" cxnId="{6D39D4F7-A1B0-41FD-9397-B619A23CBBB4}">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C3CC11CC-4622-4459-A54B-E2AB2933BFDD}" type="pres">
      <dgm:prSet presAssocID="{5F12D8FC-F1B7-46D3-B6F7-F9E980B41F4C}" presName="node" presStyleLbl="node1" presStyleIdx="0" presStyleCnt="5" custScaleX="134299" custScaleY="110986" custLinFactNeighborX="64801" custLinFactNeighborY="630">
        <dgm:presLayoutVars>
          <dgm:bulletEnabled val="1"/>
        </dgm:presLayoutVars>
      </dgm:prSet>
      <dgm:spPr/>
    </dgm:pt>
    <dgm:pt modelId="{326E1260-B8BA-4CB0-BBC5-302402F4C670}" type="pres">
      <dgm:prSet presAssocID="{BF885AB6-C0E8-4213-BC39-888BF35CCB22}" presName="sibTrans" presStyleLbl="sibTrans1D1" presStyleIdx="0" presStyleCnt="4"/>
      <dgm:spPr>
        <a:xfrm>
          <a:off x="1614827" y="1842699"/>
          <a:ext cx="1851083" cy="524647"/>
        </a:xfrm>
        <a:custGeom>
          <a:avLst/>
          <a:gdLst/>
          <a:ahLst/>
          <a:cxnLst/>
          <a:rect l="0" t="0" r="0" b="0"/>
          <a:pathLst>
            <a:path>
              <a:moveTo>
                <a:pt x="1851083" y="0"/>
              </a:moveTo>
              <a:lnTo>
                <a:pt x="1851083" y="279423"/>
              </a:lnTo>
              <a:lnTo>
                <a:pt x="0" y="279423"/>
              </a:lnTo>
              <a:lnTo>
                <a:pt x="0" y="524647"/>
              </a:lnTo>
            </a:path>
          </a:pathLst>
        </a:custGeom>
      </dgm:spPr>
    </dgm:pt>
    <dgm:pt modelId="{62CCE968-4D04-40EC-872D-4EF9DBD135E5}" type="pres">
      <dgm:prSet presAssocID="{BF885AB6-C0E8-4213-BC39-888BF35CCB22}" presName="connectorText" presStyleLbl="sibTrans1D1" presStyleIdx="0" presStyleCnt="4"/>
      <dgm:spPr/>
    </dgm:pt>
    <dgm:pt modelId="{94AA1D09-1370-49CB-84A0-0966BA2D6B18}" type="pres">
      <dgm:prSet presAssocID="{68ED305C-46D4-41F9-A632-8B3C2A0E6BF9}" presName="node" presStyleLbl="node1" presStyleIdx="1" presStyleCnt="5" custScaleX="122171">
        <dgm:presLayoutVars>
          <dgm:bulletEnabled val="1"/>
        </dgm:presLayoutVars>
      </dgm:prSet>
      <dgm:spPr/>
    </dgm:pt>
    <dgm:pt modelId="{AB0EF875-12BF-498B-BB3F-BC708C9DA0AA}" type="pres">
      <dgm:prSet presAssocID="{1CF5EC1B-DFAB-494F-908A-F1BFADA377CB}" presName="sibTrans" presStyleLbl="sibTrans1D1" presStyleIdx="1" presStyleCnt="4"/>
      <dgm:spPr>
        <a:xfrm>
          <a:off x="3222615" y="3144520"/>
          <a:ext cx="575444" cy="91440"/>
        </a:xfrm>
        <a:custGeom>
          <a:avLst/>
          <a:gdLst/>
          <a:ahLst/>
          <a:cxnLst/>
          <a:rect l="0" t="0" r="0" b="0"/>
          <a:pathLst>
            <a:path>
              <a:moveTo>
                <a:pt x="0" y="45720"/>
              </a:moveTo>
              <a:lnTo>
                <a:pt x="575444" y="45720"/>
              </a:lnTo>
            </a:path>
          </a:pathLst>
        </a:custGeom>
      </dgm:spPr>
    </dgm:pt>
    <dgm:pt modelId="{4E3FFB88-137D-4BBD-B27C-CFC875455C5F}" type="pres">
      <dgm:prSet presAssocID="{1CF5EC1B-DFAB-494F-908A-F1BFADA377CB}" presName="connectorText" presStyleLbl="sibTrans1D1" presStyleIdx="1" presStyleCnt="4"/>
      <dgm:spPr/>
    </dgm:pt>
    <dgm:pt modelId="{B6D8ACC6-3510-4C8E-8063-B7D52C93E892}" type="pres">
      <dgm:prSet presAssocID="{5DA72648-0930-4ED5-AEBD-0E97D4540DBB}" presName="node" presStyleLbl="node1" presStyleIdx="2" presStyleCnt="5" custScaleX="48841">
        <dgm:presLayoutVars>
          <dgm:bulletEnabled val="1"/>
        </dgm:presLayoutVars>
      </dgm:prSet>
      <dgm:spPr/>
    </dgm:pt>
    <dgm:pt modelId="{8BC39459-AF3D-4BAF-9425-612D9D6E1939}" type="pres">
      <dgm:prSet presAssocID="{DBBEB9D8-30A4-4183-99AE-EDA4EF02EB9D}" presName="sibTrans" presStyleLbl="sibTrans1D1" presStyleIdx="2" presStyleCnt="4"/>
      <dgm:spPr>
        <a:xfrm>
          <a:off x="1605394" y="3978932"/>
          <a:ext cx="3898776" cy="575444"/>
        </a:xfrm>
        <a:custGeom>
          <a:avLst/>
          <a:gdLst/>
          <a:ahLst/>
          <a:cxnLst/>
          <a:rect l="0" t="0" r="0" b="0"/>
          <a:pathLst>
            <a:path>
              <a:moveTo>
                <a:pt x="3898776" y="0"/>
              </a:moveTo>
              <a:lnTo>
                <a:pt x="3898776" y="304822"/>
              </a:lnTo>
              <a:lnTo>
                <a:pt x="0" y="304822"/>
              </a:lnTo>
              <a:lnTo>
                <a:pt x="0" y="575444"/>
              </a:lnTo>
            </a:path>
          </a:pathLst>
        </a:custGeom>
      </dgm:spPr>
    </dgm:pt>
    <dgm:pt modelId="{1FD77993-92D2-4B6E-A51A-C55012FB0576}" type="pres">
      <dgm:prSet presAssocID="{DBBEB9D8-30A4-4183-99AE-EDA4EF02EB9D}" presName="connectorText" presStyleLbl="sibTrans1D1" presStyleIdx="2" presStyleCnt="4"/>
      <dgm:spPr/>
    </dgm:pt>
    <dgm:pt modelId="{745265A1-C996-416F-B4FB-835DD71B62AE}" type="pres">
      <dgm:prSet presAssocID="{4DB02B34-01D2-4956-9595-8CAA635329EF}" presName="node" presStyleLbl="node1" presStyleIdx="3" presStyleCnt="5" custScaleX="121455">
        <dgm:presLayoutVars>
          <dgm:bulletEnabled val="1"/>
        </dgm:presLayoutVars>
      </dgm:prSet>
      <dgm:spPr/>
    </dgm:pt>
    <dgm:pt modelId="{183D0612-C6B1-4552-A226-BD24159A8FF0}" type="pres">
      <dgm:prSet presAssocID="{B9A399CF-2754-4940-8B8C-38B4EE2B74C7}" presName="sibTrans" presStyleLbl="sibTrans1D1" presStyleIdx="3" presStyleCnt="4"/>
      <dgm:spPr>
        <a:xfrm>
          <a:off x="3203749" y="5331550"/>
          <a:ext cx="575444" cy="91440"/>
        </a:xfrm>
        <a:custGeom>
          <a:avLst/>
          <a:gdLst/>
          <a:ahLst/>
          <a:cxnLst/>
          <a:rect l="0" t="0" r="0" b="0"/>
          <a:pathLst>
            <a:path>
              <a:moveTo>
                <a:pt x="0" y="45720"/>
              </a:moveTo>
              <a:lnTo>
                <a:pt x="575444" y="45720"/>
              </a:lnTo>
            </a:path>
          </a:pathLst>
        </a:custGeom>
      </dgm:spPr>
    </dgm:pt>
    <dgm:pt modelId="{3BF2FB10-0FEB-4904-81CE-365C1C894365}" type="pres">
      <dgm:prSet presAssocID="{B9A399CF-2754-4940-8B8C-38B4EE2B74C7}" presName="connectorText" presStyleLbl="sibTrans1D1" presStyleIdx="3" presStyleCnt="4"/>
      <dgm:spPr/>
    </dgm:pt>
    <dgm:pt modelId="{F09D6F53-D951-4927-916E-CA2AB58CB09B}" type="pres">
      <dgm:prSet presAssocID="{3EA2C120-F3FB-45E0-A17F-C6A039BFBFBE}" presName="node" presStyleLbl="node1" presStyleIdx="4" presStyleCnt="5" custScaleX="123517">
        <dgm:presLayoutVars>
          <dgm:bulletEnabled val="1"/>
        </dgm:presLayoutVars>
      </dgm:prSet>
      <dgm:spPr/>
    </dgm:pt>
  </dgm:ptLst>
  <dgm:cxnLst>
    <dgm:cxn modelId="{67F45507-F4E0-41BC-A38B-C892C5B74966}" type="presOf" srcId="{68ED305C-46D4-41F9-A632-8B3C2A0E6BF9}" destId="{94AA1D09-1370-49CB-84A0-0966BA2D6B18}" srcOrd="0" destOrd="0" presId="urn:microsoft.com/office/officeart/2016/7/layout/RepeatingBendingProcessNew"/>
    <dgm:cxn modelId="{D6F4E518-5C7C-472D-9048-B26C765B7781}" srcId="{6E28DCC2-A19F-4618-BE47-1BADB6AFFFFB}" destId="{3EA2C120-F3FB-45E0-A17F-C6A039BFBFBE}" srcOrd="4" destOrd="0" parTransId="{933ACB5E-A0E9-4EBB-9A5E-AFC937B809A3}" sibTransId="{AABA9A40-0A61-4BF0-BE50-D6DC446125FE}"/>
    <dgm:cxn modelId="{E2824F1E-93DB-443A-8589-D5CC70AFB964}" type="presOf" srcId="{1CF5EC1B-DFAB-494F-908A-F1BFADA377CB}" destId="{4E3FFB88-137D-4BBD-B27C-CFC875455C5F}" srcOrd="1" destOrd="0" presId="urn:microsoft.com/office/officeart/2016/7/layout/RepeatingBendingProcessNew"/>
    <dgm:cxn modelId="{06215B21-DACE-44B9-939F-24F76A0CEDEE}" type="presOf" srcId="{5DA72648-0930-4ED5-AEBD-0E97D4540DBB}" destId="{B6D8ACC6-3510-4C8E-8063-B7D52C93E892}" srcOrd="0" destOrd="0" presId="urn:microsoft.com/office/officeart/2016/7/layout/RepeatingBendingProcessNew"/>
    <dgm:cxn modelId="{6FDF1A32-C227-4DB2-9277-6F8BF5B0F91B}" type="presOf" srcId="{1CF5EC1B-DFAB-494F-908A-F1BFADA377CB}" destId="{AB0EF875-12BF-498B-BB3F-BC708C9DA0AA}" srcOrd="0" destOrd="0" presId="urn:microsoft.com/office/officeart/2016/7/layout/RepeatingBendingProcessNew"/>
    <dgm:cxn modelId="{5351643F-A1E1-4931-B0E5-41A1FD0B89CD}" type="presOf" srcId="{3EA2C120-F3FB-45E0-A17F-C6A039BFBFBE}" destId="{F09D6F53-D951-4927-916E-CA2AB58CB09B}" srcOrd="0" destOrd="0" presId="urn:microsoft.com/office/officeart/2016/7/layout/RepeatingBendingProcessNew"/>
    <dgm:cxn modelId="{69667567-5869-4EF3-8BB9-6AE9D60927C2}" srcId="{6E28DCC2-A19F-4618-BE47-1BADB6AFFFFB}" destId="{5F12D8FC-F1B7-46D3-B6F7-F9E980B41F4C}" srcOrd="0" destOrd="0" parTransId="{E64491A8-F34E-4D4D-B915-78A9DDF58902}" sibTransId="{BF885AB6-C0E8-4213-BC39-888BF35CCB22}"/>
    <dgm:cxn modelId="{9BF17E74-562A-4E9F-8D40-41C556C44E1F}" srcId="{6E28DCC2-A19F-4618-BE47-1BADB6AFFFFB}" destId="{68ED305C-46D4-41F9-A632-8B3C2A0E6BF9}" srcOrd="1" destOrd="0" parTransId="{112C4F52-7827-4CB5-8F12-4BB79BFB7B68}" sibTransId="{1CF5EC1B-DFAB-494F-908A-F1BFADA377CB}"/>
    <dgm:cxn modelId="{1AC7A155-9904-4AD0-AE6A-1B140D227AD2}" type="presOf" srcId="{BF885AB6-C0E8-4213-BC39-888BF35CCB22}" destId="{326E1260-B8BA-4CB0-BBC5-302402F4C670}" srcOrd="0" destOrd="0" presId="urn:microsoft.com/office/officeart/2016/7/layout/RepeatingBendingProcessNew"/>
    <dgm:cxn modelId="{6E62BD93-52DF-424B-B27E-77200E2E72D7}" type="presOf" srcId="{DBBEB9D8-30A4-4183-99AE-EDA4EF02EB9D}" destId="{8BC39459-AF3D-4BAF-9425-612D9D6E1939}" srcOrd="0" destOrd="0" presId="urn:microsoft.com/office/officeart/2016/7/layout/RepeatingBendingProcessNew"/>
    <dgm:cxn modelId="{AE7ADF94-461B-4A3A-B137-B63C5D5E4828}" type="presOf" srcId="{BF885AB6-C0E8-4213-BC39-888BF35CCB22}" destId="{62CCE968-4D04-40EC-872D-4EF9DBD135E5}" srcOrd="1" destOrd="0" presId="urn:microsoft.com/office/officeart/2016/7/layout/RepeatingBendingProcessNew"/>
    <dgm:cxn modelId="{E3321BBB-C6EC-498D-B03D-54006A14E68A}" type="presOf" srcId="{DBBEB9D8-30A4-4183-99AE-EDA4EF02EB9D}" destId="{1FD77993-92D2-4B6E-A51A-C55012FB0576}" srcOrd="1" destOrd="0" presId="urn:microsoft.com/office/officeart/2016/7/layout/RepeatingBendingProcessNew"/>
    <dgm:cxn modelId="{77E2EDBD-0A57-4FB0-AD2A-99A372923D53}" srcId="{6E28DCC2-A19F-4618-BE47-1BADB6AFFFFB}" destId="{4DB02B34-01D2-4956-9595-8CAA635329EF}" srcOrd="3" destOrd="0" parTransId="{A0AD3457-CF97-4CC5-9F2A-EFA937008B6E}" sibTransId="{B9A399CF-2754-4940-8B8C-38B4EE2B74C7}"/>
    <dgm:cxn modelId="{3664A7CB-9C05-440A-91A0-30737ECEF4FD}" type="presOf" srcId="{6E28DCC2-A19F-4618-BE47-1BADB6AFFFFB}" destId="{04832395-E5DC-4C48-B2EE-8A1EBF12BBAF}" srcOrd="0" destOrd="0" presId="urn:microsoft.com/office/officeart/2016/7/layout/RepeatingBendingProcessNew"/>
    <dgm:cxn modelId="{7A33EED5-B3A5-496A-8CD8-E02852DFDDCF}" type="presOf" srcId="{B9A399CF-2754-4940-8B8C-38B4EE2B74C7}" destId="{3BF2FB10-0FEB-4904-81CE-365C1C894365}" srcOrd="1" destOrd="0" presId="urn:microsoft.com/office/officeart/2016/7/layout/RepeatingBendingProcessNew"/>
    <dgm:cxn modelId="{3CCC81E3-EAB7-4DD3-B3EF-6AB5E0CF7C7C}" type="presOf" srcId="{B9A399CF-2754-4940-8B8C-38B4EE2B74C7}" destId="{183D0612-C6B1-4552-A226-BD24159A8FF0}" srcOrd="0" destOrd="0" presId="urn:microsoft.com/office/officeart/2016/7/layout/RepeatingBendingProcessNew"/>
    <dgm:cxn modelId="{0E0D0BEA-B2BA-4508-8832-729FA9EB0AB0}" type="presOf" srcId="{4DB02B34-01D2-4956-9595-8CAA635329EF}" destId="{745265A1-C996-416F-B4FB-835DD71B62AE}" srcOrd="0" destOrd="0" presId="urn:microsoft.com/office/officeart/2016/7/layout/RepeatingBendingProcessNew"/>
    <dgm:cxn modelId="{604420F1-F9F9-4D28-BB78-577CDBD12E7F}" type="presOf" srcId="{5F12D8FC-F1B7-46D3-B6F7-F9E980B41F4C}" destId="{C3CC11CC-4622-4459-A54B-E2AB2933BFDD}" srcOrd="0" destOrd="0" presId="urn:microsoft.com/office/officeart/2016/7/layout/RepeatingBendingProcessNew"/>
    <dgm:cxn modelId="{6D39D4F7-A1B0-41FD-9397-B619A23CBBB4}" srcId="{6E28DCC2-A19F-4618-BE47-1BADB6AFFFFB}" destId="{5DA72648-0930-4ED5-AEBD-0E97D4540DBB}" srcOrd="2" destOrd="0" parTransId="{51DC2851-3AD4-4909-BA3F-5B68FEAAB23D}" sibTransId="{DBBEB9D8-30A4-4183-99AE-EDA4EF02EB9D}"/>
    <dgm:cxn modelId="{2DEBC447-4DF6-4BD1-8C5D-00442B2C84AA}" type="presParOf" srcId="{04832395-E5DC-4C48-B2EE-8A1EBF12BBAF}" destId="{C3CC11CC-4622-4459-A54B-E2AB2933BFDD}" srcOrd="0" destOrd="0" presId="urn:microsoft.com/office/officeart/2016/7/layout/RepeatingBendingProcessNew"/>
    <dgm:cxn modelId="{767F1E7D-2298-49DF-B842-E8F8F325049F}" type="presParOf" srcId="{04832395-E5DC-4C48-B2EE-8A1EBF12BBAF}" destId="{326E1260-B8BA-4CB0-BBC5-302402F4C670}" srcOrd="1" destOrd="0" presId="urn:microsoft.com/office/officeart/2016/7/layout/RepeatingBendingProcessNew"/>
    <dgm:cxn modelId="{8022740C-3D0D-443D-A696-E6EA00978AF9}" type="presParOf" srcId="{326E1260-B8BA-4CB0-BBC5-302402F4C670}" destId="{62CCE968-4D04-40EC-872D-4EF9DBD135E5}" srcOrd="0" destOrd="0" presId="urn:microsoft.com/office/officeart/2016/7/layout/RepeatingBendingProcessNew"/>
    <dgm:cxn modelId="{5F20AC76-B2E0-40B5-86C8-894ACB8DD7A3}" type="presParOf" srcId="{04832395-E5DC-4C48-B2EE-8A1EBF12BBAF}" destId="{94AA1D09-1370-49CB-84A0-0966BA2D6B18}" srcOrd="2" destOrd="0" presId="urn:microsoft.com/office/officeart/2016/7/layout/RepeatingBendingProcessNew"/>
    <dgm:cxn modelId="{FD20AF8A-33BF-4FCC-9D40-670F67588E44}" type="presParOf" srcId="{04832395-E5DC-4C48-B2EE-8A1EBF12BBAF}" destId="{AB0EF875-12BF-498B-BB3F-BC708C9DA0AA}" srcOrd="3" destOrd="0" presId="urn:microsoft.com/office/officeart/2016/7/layout/RepeatingBendingProcessNew"/>
    <dgm:cxn modelId="{7BD1DDF3-FCF5-4917-BB84-1764E66F450B}" type="presParOf" srcId="{AB0EF875-12BF-498B-BB3F-BC708C9DA0AA}" destId="{4E3FFB88-137D-4BBD-B27C-CFC875455C5F}" srcOrd="0" destOrd="0" presId="urn:microsoft.com/office/officeart/2016/7/layout/RepeatingBendingProcessNew"/>
    <dgm:cxn modelId="{AD3102DB-7C77-4EA0-AC2C-4A5C796069DD}" type="presParOf" srcId="{04832395-E5DC-4C48-B2EE-8A1EBF12BBAF}" destId="{B6D8ACC6-3510-4C8E-8063-B7D52C93E892}" srcOrd="4" destOrd="0" presId="urn:microsoft.com/office/officeart/2016/7/layout/RepeatingBendingProcessNew"/>
    <dgm:cxn modelId="{F4A2B441-387C-44EA-BABC-4F2DF7DD819C}" type="presParOf" srcId="{04832395-E5DC-4C48-B2EE-8A1EBF12BBAF}" destId="{8BC39459-AF3D-4BAF-9425-612D9D6E1939}" srcOrd="5" destOrd="0" presId="urn:microsoft.com/office/officeart/2016/7/layout/RepeatingBendingProcessNew"/>
    <dgm:cxn modelId="{60FB8FB1-B96A-456B-AA9A-1BB3B82A63C5}" type="presParOf" srcId="{8BC39459-AF3D-4BAF-9425-612D9D6E1939}" destId="{1FD77993-92D2-4B6E-A51A-C55012FB0576}" srcOrd="0" destOrd="0" presId="urn:microsoft.com/office/officeart/2016/7/layout/RepeatingBendingProcessNew"/>
    <dgm:cxn modelId="{81C87E49-D2C0-4C40-A3EE-CAB81F71C321}" type="presParOf" srcId="{04832395-E5DC-4C48-B2EE-8A1EBF12BBAF}" destId="{745265A1-C996-416F-B4FB-835DD71B62AE}" srcOrd="6" destOrd="0" presId="urn:microsoft.com/office/officeart/2016/7/layout/RepeatingBendingProcessNew"/>
    <dgm:cxn modelId="{E545C6C7-C2A7-4872-B5EB-DDB048386F72}" type="presParOf" srcId="{04832395-E5DC-4C48-B2EE-8A1EBF12BBAF}" destId="{183D0612-C6B1-4552-A226-BD24159A8FF0}" srcOrd="7" destOrd="0" presId="urn:microsoft.com/office/officeart/2016/7/layout/RepeatingBendingProcessNew"/>
    <dgm:cxn modelId="{3390CF6D-5AE0-4902-8FD2-83E7B7212648}" type="presParOf" srcId="{183D0612-C6B1-4552-A226-BD24159A8FF0}" destId="{3BF2FB10-0FEB-4904-81CE-365C1C894365}" srcOrd="0" destOrd="0" presId="urn:microsoft.com/office/officeart/2016/7/layout/RepeatingBendingProcessNew"/>
    <dgm:cxn modelId="{FC48F750-59CE-4C8C-BAAD-7237D4E80982}" type="presParOf" srcId="{04832395-E5DC-4C48-B2EE-8A1EBF12BBAF}" destId="{F09D6F53-D951-4927-916E-CA2AB58CB09B}" srcOrd="8"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94A0305-7C5D-4FF7-BCE8-F8E85335AF22}">
      <dgm:prSet custT="1"/>
      <dgm:spPr/>
      <dgm:t>
        <a:bodyPr/>
        <a:lstStyle/>
        <a:p>
          <a:pPr algn="l">
            <a:buFont typeface="+mj-lt"/>
            <a:buAutoNum type="arabicParenR"/>
          </a:pPr>
          <a:r>
            <a:rPr lang="en-US" sz="2400" b="1" dirty="0">
              <a:solidFill>
                <a:schemeClr val="tx1"/>
              </a:solidFill>
              <a:latin typeface="Calibri" panose="020F0502020204030204" pitchFamily="34" charset="0"/>
              <a:cs typeface="Calibri" panose="020F0502020204030204" pitchFamily="34" charset="0"/>
            </a:rPr>
            <a:t>1. When you launch PowerPoint, a new blank presentation appears, containing a single Title Slide</a:t>
          </a:r>
        </a:p>
      </dgm:t>
    </dgm:pt>
    <dgm:pt modelId="{C9CF9F0E-4F6B-49AC-9CC8-3AB3B63FEDEA}" type="parTrans" cxnId="{1FB92074-2682-4D50-A9CF-6294C91932A4}">
      <dgm:prSet/>
      <dgm:spPr/>
      <dgm:t>
        <a:bodyPr/>
        <a:lstStyle/>
        <a:p>
          <a:endParaRPr lang="en-US"/>
        </a:p>
      </dgm:t>
    </dgm:pt>
    <dgm:pt modelId="{641B9074-C3B1-49ED-8C9B-7657021D3B82}" type="sibTrans" cxnId="{1FB92074-2682-4D50-A9CF-6294C91932A4}">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02814D86-9B69-42EC-A245-3CFB14DF396B}">
      <dgm:prSet custT="1"/>
      <dgm:spPr/>
      <dgm:t>
        <a:bodyPr/>
        <a:lstStyle/>
        <a:p>
          <a:pPr algn="l">
            <a:buFont typeface="+mj-lt"/>
            <a:buAutoNum type="arabicParenR"/>
          </a:pPr>
          <a:r>
            <a:rPr lang="en-US" sz="2400" b="1" kern="1200" dirty="0">
              <a:solidFill>
                <a:schemeClr val="tx1"/>
              </a:solidFill>
              <a:latin typeface="Calibri" panose="020F0502020204030204" pitchFamily="34" charset="0"/>
              <a:ea typeface="+mn-ea"/>
              <a:cs typeface="Calibri" panose="020F0502020204030204" pitchFamily="34" charset="0"/>
            </a:rPr>
            <a:t>2. You will see distinctive boxes with dotted borders (placeholders) into which you can add some content</a:t>
          </a:r>
        </a:p>
      </dgm:t>
    </dgm:pt>
    <dgm:pt modelId="{D20641C1-3662-44F1-A398-4B6BD5C0A043}" type="parTrans" cxnId="{0A1014A6-935E-4CC3-A95A-F04F85A16EC8}">
      <dgm:prSet/>
      <dgm:spPr/>
      <dgm:t>
        <a:bodyPr/>
        <a:lstStyle/>
        <a:p>
          <a:endParaRPr lang="en-US"/>
        </a:p>
      </dgm:t>
    </dgm:pt>
    <dgm:pt modelId="{02C62EF6-8A6B-423B-BE26-0E51AF0B8138}" type="sibTrans" cxnId="{0A1014A6-935E-4CC3-A95A-F04F85A16EC8}">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E048C830-AFD4-4A34-926B-0944CD0D551F}">
      <dgm:prSet custT="1"/>
      <dgm:spPr/>
      <dgm:t>
        <a:bodyPr/>
        <a:lstStyle/>
        <a:p>
          <a:pPr algn="l"/>
          <a:r>
            <a:rPr lang="en-US" sz="2400" b="1" dirty="0">
              <a:solidFill>
                <a:schemeClr val="tx1"/>
              </a:solidFill>
              <a:latin typeface="Calibri" panose="020F0502020204030204" pitchFamily="34" charset="0"/>
              <a:cs typeface="Calibri" panose="020F0502020204030204" pitchFamily="34" charset="0"/>
            </a:rPr>
            <a:t>3. All built-in slide layouts that come with PowerPoint contain placeholders</a:t>
          </a:r>
        </a:p>
      </dgm:t>
    </dgm:pt>
    <dgm:pt modelId="{9BB257C6-97B8-4C24-880B-B86D49E6ECF9}" type="parTrans" cxnId="{D66A0BFC-5266-4718-8971-0BD54D31CFE6}">
      <dgm:prSet/>
      <dgm:spPr/>
      <dgm:t>
        <a:bodyPr/>
        <a:lstStyle/>
        <a:p>
          <a:endParaRPr lang="en-US"/>
        </a:p>
      </dgm:t>
    </dgm:pt>
    <dgm:pt modelId="{FE337298-658A-4D4D-837A-EF19FB8ED283}" type="sibTrans" cxnId="{D66A0BFC-5266-4718-8971-0BD54D31CFE6}">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AC05937E-1731-49B5-B694-6C90409ADB00}" type="pres">
      <dgm:prSet presAssocID="{094A0305-7C5D-4FF7-BCE8-F8E85335AF22}" presName="node" presStyleLbl="node1" presStyleIdx="0" presStyleCnt="3" custScaleX="107443" custScaleY="121631">
        <dgm:presLayoutVars>
          <dgm:bulletEnabled val="1"/>
        </dgm:presLayoutVars>
      </dgm:prSet>
      <dgm:spPr/>
    </dgm:pt>
    <dgm:pt modelId="{A02C7414-80A1-4380-B20E-5D189E91B3B8}" type="pres">
      <dgm:prSet presAssocID="{641B9074-C3B1-49ED-8C9B-7657021D3B82}" presName="sibTrans" presStyleLbl="sibTrans1D1" presStyleIdx="0" presStyleCnt="2"/>
      <dgm:spPr>
        <a:xfrm>
          <a:off x="3108221" y="1413789"/>
          <a:ext cx="633666" cy="91440"/>
        </a:xfrm>
        <a:custGeom>
          <a:avLst/>
          <a:gdLst/>
          <a:ahLst/>
          <a:cxnLst/>
          <a:rect l="0" t="0" r="0" b="0"/>
          <a:pathLst>
            <a:path>
              <a:moveTo>
                <a:pt x="0" y="45720"/>
              </a:moveTo>
              <a:lnTo>
                <a:pt x="633666" y="45720"/>
              </a:lnTo>
            </a:path>
          </a:pathLst>
        </a:custGeom>
      </dgm:spPr>
    </dgm:pt>
    <dgm:pt modelId="{C4B44556-0778-4F3B-AA09-16D9188E28A3}" type="pres">
      <dgm:prSet presAssocID="{641B9074-C3B1-49ED-8C9B-7657021D3B82}" presName="connectorText" presStyleLbl="sibTrans1D1" presStyleIdx="0" presStyleCnt="2"/>
      <dgm:spPr/>
    </dgm:pt>
    <dgm:pt modelId="{206A71A4-79D0-41C7-82E2-5C65C6F498E6}" type="pres">
      <dgm:prSet presAssocID="{02814D86-9B69-42EC-A245-3CFB14DF396B}" presName="node" presStyleLbl="node1" presStyleIdx="1" presStyleCnt="3" custScaleX="107616" custScaleY="127494">
        <dgm:presLayoutVars>
          <dgm:bulletEnabled val="1"/>
        </dgm:presLayoutVars>
      </dgm:prSet>
      <dgm:spPr/>
    </dgm:pt>
    <dgm:pt modelId="{A0231E54-C793-4BD4-B6D4-6FDE2B0DDBF6}" type="pres">
      <dgm:prSet presAssocID="{02C62EF6-8A6B-423B-BE26-0E51AF0B8138}" presName="sibTrans" presStyleLbl="sibTrans1D1" presStyleIdx="1" presStyleCnt="2"/>
      <dgm:spPr>
        <a:xfrm>
          <a:off x="1579162" y="2562360"/>
          <a:ext cx="3749161" cy="664363"/>
        </a:xfrm>
        <a:custGeom>
          <a:avLst/>
          <a:gdLst/>
          <a:ahLst/>
          <a:cxnLst/>
          <a:rect l="0" t="0" r="0" b="0"/>
          <a:pathLst>
            <a:path>
              <a:moveTo>
                <a:pt x="3749161" y="0"/>
              </a:moveTo>
              <a:lnTo>
                <a:pt x="3749161" y="349281"/>
              </a:lnTo>
              <a:lnTo>
                <a:pt x="0" y="349281"/>
              </a:lnTo>
              <a:lnTo>
                <a:pt x="0" y="664363"/>
              </a:lnTo>
            </a:path>
          </a:pathLst>
        </a:custGeom>
      </dgm:spPr>
    </dgm:pt>
    <dgm:pt modelId="{8F155E58-91B5-47AC-8585-28161E53B311}" type="pres">
      <dgm:prSet presAssocID="{02C62EF6-8A6B-423B-BE26-0E51AF0B8138}" presName="connectorText" presStyleLbl="sibTrans1D1" presStyleIdx="1" presStyleCnt="2"/>
      <dgm:spPr/>
    </dgm:pt>
    <dgm:pt modelId="{9E9B28BF-4EBB-4516-B65E-ADFFB76A1726}" type="pres">
      <dgm:prSet presAssocID="{E048C830-AFD4-4A34-926B-0944CD0D551F}" presName="node" presStyleLbl="node1" presStyleIdx="2" presStyleCnt="3" custScaleX="109713" custScaleY="127802">
        <dgm:presLayoutVars>
          <dgm:bulletEnabled val="1"/>
        </dgm:presLayoutVars>
      </dgm:prSet>
      <dgm:spPr/>
    </dgm:pt>
  </dgm:ptLst>
  <dgm:cxnLst>
    <dgm:cxn modelId="{4D1A094A-44C3-481C-8988-0A682258D431}" type="presOf" srcId="{641B9074-C3B1-49ED-8C9B-7657021D3B82}" destId="{A02C7414-80A1-4380-B20E-5D189E91B3B8}" srcOrd="0" destOrd="0" presId="urn:microsoft.com/office/officeart/2016/7/layout/RepeatingBendingProcessNew"/>
    <dgm:cxn modelId="{4CE73E50-47F4-4B16-BCA9-894EE4681197}" type="presOf" srcId="{02814D86-9B69-42EC-A245-3CFB14DF396B}" destId="{206A71A4-79D0-41C7-82E2-5C65C6F498E6}" srcOrd="0" destOrd="0" presId="urn:microsoft.com/office/officeart/2016/7/layout/RepeatingBendingProcessNew"/>
    <dgm:cxn modelId="{56AF1672-D6CF-44C9-8956-031A6B02D8C2}" type="presOf" srcId="{E048C830-AFD4-4A34-926B-0944CD0D551F}" destId="{9E9B28BF-4EBB-4516-B65E-ADFFB76A1726}" srcOrd="0" destOrd="0" presId="urn:microsoft.com/office/officeart/2016/7/layout/RepeatingBendingProcessNew"/>
    <dgm:cxn modelId="{1FB92074-2682-4D50-A9CF-6294C91932A4}" srcId="{6E28DCC2-A19F-4618-BE47-1BADB6AFFFFB}" destId="{094A0305-7C5D-4FF7-BCE8-F8E85335AF22}" srcOrd="0" destOrd="0" parTransId="{C9CF9F0E-4F6B-49AC-9CC8-3AB3B63FEDEA}" sibTransId="{641B9074-C3B1-49ED-8C9B-7657021D3B82}"/>
    <dgm:cxn modelId="{19394D59-4380-41DB-8D38-7117152F7809}" type="presOf" srcId="{094A0305-7C5D-4FF7-BCE8-F8E85335AF22}" destId="{AC05937E-1731-49B5-B694-6C90409ADB00}" srcOrd="0" destOrd="0" presId="urn:microsoft.com/office/officeart/2016/7/layout/RepeatingBendingProcessNew"/>
    <dgm:cxn modelId="{B3538D83-AC3F-47B8-95D6-FFA0FE3439CA}" type="presOf" srcId="{02C62EF6-8A6B-423B-BE26-0E51AF0B8138}" destId="{8F155E58-91B5-47AC-8585-28161E53B311}" srcOrd="1" destOrd="0" presId="urn:microsoft.com/office/officeart/2016/7/layout/RepeatingBendingProcessNew"/>
    <dgm:cxn modelId="{54FB2C8D-4605-484C-A79D-9C072E338508}" type="presOf" srcId="{641B9074-C3B1-49ED-8C9B-7657021D3B82}" destId="{C4B44556-0778-4F3B-AA09-16D9188E28A3}" srcOrd="1" destOrd="0" presId="urn:microsoft.com/office/officeart/2016/7/layout/RepeatingBendingProcessNew"/>
    <dgm:cxn modelId="{0A1014A6-935E-4CC3-A95A-F04F85A16EC8}" srcId="{6E28DCC2-A19F-4618-BE47-1BADB6AFFFFB}" destId="{02814D86-9B69-42EC-A245-3CFB14DF396B}" srcOrd="1" destOrd="0" parTransId="{D20641C1-3662-44F1-A398-4B6BD5C0A043}" sibTransId="{02C62EF6-8A6B-423B-BE26-0E51AF0B8138}"/>
    <dgm:cxn modelId="{3664A7CB-9C05-440A-91A0-30737ECEF4FD}" type="presOf" srcId="{6E28DCC2-A19F-4618-BE47-1BADB6AFFFFB}" destId="{04832395-E5DC-4C48-B2EE-8A1EBF12BBAF}" srcOrd="0" destOrd="0" presId="urn:microsoft.com/office/officeart/2016/7/layout/RepeatingBendingProcessNew"/>
    <dgm:cxn modelId="{5CEF66D8-70E8-4910-BE2A-63F4F7103F16}" type="presOf" srcId="{02C62EF6-8A6B-423B-BE26-0E51AF0B8138}" destId="{A0231E54-C793-4BD4-B6D4-6FDE2B0DDBF6}" srcOrd="0" destOrd="0" presId="urn:microsoft.com/office/officeart/2016/7/layout/RepeatingBendingProcessNew"/>
    <dgm:cxn modelId="{D66A0BFC-5266-4718-8971-0BD54D31CFE6}" srcId="{6E28DCC2-A19F-4618-BE47-1BADB6AFFFFB}" destId="{E048C830-AFD4-4A34-926B-0944CD0D551F}" srcOrd="2" destOrd="0" parTransId="{9BB257C6-97B8-4C24-880B-B86D49E6ECF9}" sibTransId="{FE337298-658A-4D4D-837A-EF19FB8ED283}"/>
    <dgm:cxn modelId="{3C455782-5B61-40ED-B003-7AF48D84FAD9}" type="presParOf" srcId="{04832395-E5DC-4C48-B2EE-8A1EBF12BBAF}" destId="{AC05937E-1731-49B5-B694-6C90409ADB00}" srcOrd="0" destOrd="0" presId="urn:microsoft.com/office/officeart/2016/7/layout/RepeatingBendingProcessNew"/>
    <dgm:cxn modelId="{1F69B883-57B9-45CD-A981-0F471CCFF09E}" type="presParOf" srcId="{04832395-E5DC-4C48-B2EE-8A1EBF12BBAF}" destId="{A02C7414-80A1-4380-B20E-5D189E91B3B8}" srcOrd="1" destOrd="0" presId="urn:microsoft.com/office/officeart/2016/7/layout/RepeatingBendingProcessNew"/>
    <dgm:cxn modelId="{6BEA5054-054D-4041-BE0D-DF0FC07F3C2C}" type="presParOf" srcId="{A02C7414-80A1-4380-B20E-5D189E91B3B8}" destId="{C4B44556-0778-4F3B-AA09-16D9188E28A3}" srcOrd="0" destOrd="0" presId="urn:microsoft.com/office/officeart/2016/7/layout/RepeatingBendingProcessNew"/>
    <dgm:cxn modelId="{A880F0E7-4183-43A3-9530-3141829F588F}" type="presParOf" srcId="{04832395-E5DC-4C48-B2EE-8A1EBF12BBAF}" destId="{206A71A4-79D0-41C7-82E2-5C65C6F498E6}" srcOrd="2" destOrd="0" presId="urn:microsoft.com/office/officeart/2016/7/layout/RepeatingBendingProcessNew"/>
    <dgm:cxn modelId="{FCC80D88-9C42-4468-BB2B-805D9DC27342}" type="presParOf" srcId="{04832395-E5DC-4C48-B2EE-8A1EBF12BBAF}" destId="{A0231E54-C793-4BD4-B6D4-6FDE2B0DDBF6}" srcOrd="3" destOrd="0" presId="urn:microsoft.com/office/officeart/2016/7/layout/RepeatingBendingProcessNew"/>
    <dgm:cxn modelId="{C36A0E8B-5030-4D06-ACC7-F4CACF8B5607}" type="presParOf" srcId="{A0231E54-C793-4BD4-B6D4-6FDE2B0DDBF6}" destId="{8F155E58-91B5-47AC-8585-28161E53B311}" srcOrd="0" destOrd="0" presId="urn:microsoft.com/office/officeart/2016/7/layout/RepeatingBendingProcessNew"/>
    <dgm:cxn modelId="{7C41D599-C31A-410A-8E62-66936D3333D5}" type="presParOf" srcId="{04832395-E5DC-4C48-B2EE-8A1EBF12BBAF}" destId="{9E9B28BF-4EBB-4516-B65E-ADFFB76A1726}"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3F0B42-29EE-4F61-958E-CA05B3EBF0B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1B175F-A75F-40AD-98E0-7C24992B70E1}">
      <dgm:prSet custT="1"/>
      <dgm:spPr/>
      <dgm:t>
        <a:bodyPr/>
        <a:lstStyle/>
        <a:p>
          <a:r>
            <a:rPr lang="en-US" sz="2800" b="1" dirty="0">
              <a:solidFill>
                <a:schemeClr val="tx1"/>
              </a:solidFill>
              <a:latin typeface="Calibri" panose="020F0502020204030204" pitchFamily="34" charset="0"/>
              <a:cs typeface="Calibri" panose="020F0502020204030204" pitchFamily="34" charset="0"/>
            </a:rPr>
            <a:t>It's important to save your presentation whenever you start a new one or make changes to an existing one </a:t>
          </a:r>
        </a:p>
      </dgm:t>
    </dgm:pt>
    <dgm:pt modelId="{956318B2-F777-4521-9689-D4D5BE33BC2E}" type="parTrans" cxnId="{531759DA-F9DA-41B3-BC38-C4E56A691089}">
      <dgm:prSet/>
      <dgm:spPr/>
      <dgm:t>
        <a:bodyPr/>
        <a:lstStyle/>
        <a:p>
          <a:endParaRPr lang="en-US"/>
        </a:p>
      </dgm:t>
    </dgm:pt>
    <dgm:pt modelId="{B38F6F4C-0CBF-472F-B239-217A1B891F04}" type="sibTrans" cxnId="{531759DA-F9DA-41B3-BC38-C4E56A691089}">
      <dgm:prSet/>
      <dgm:spPr/>
      <dgm:t>
        <a:bodyPr/>
        <a:lstStyle/>
        <a:p>
          <a:endParaRPr lang="en-US"/>
        </a:p>
      </dgm:t>
    </dgm:pt>
    <dgm:pt modelId="{30AB7A23-933C-4EB8-853B-7950F7DAE4A7}">
      <dgm:prSet custT="1"/>
      <dgm:spPr/>
      <dgm:t>
        <a:bodyPr/>
        <a:lstStyle/>
        <a:p>
          <a:r>
            <a:rPr lang="en-US" sz="2800" b="1" kern="1200" dirty="0">
              <a:solidFill>
                <a:schemeClr val="tx1"/>
              </a:solidFill>
              <a:latin typeface="Calibri" panose="020F0502020204030204" pitchFamily="34" charset="0"/>
              <a:cs typeface="Calibri" panose="020F0502020204030204" pitchFamily="34" charset="0"/>
            </a:rPr>
            <a:t>Saving early and often can prevent your work from being lost </a:t>
          </a:r>
        </a:p>
      </dgm:t>
    </dgm:pt>
    <dgm:pt modelId="{1C1CBF94-14FC-414D-9949-E752A037AE02}" type="parTrans" cxnId="{2679BDB8-F8AD-4322-90E5-59F71F2589F9}">
      <dgm:prSet/>
      <dgm:spPr/>
      <dgm:t>
        <a:bodyPr/>
        <a:lstStyle/>
        <a:p>
          <a:endParaRPr lang="en-US"/>
        </a:p>
      </dgm:t>
    </dgm:pt>
    <dgm:pt modelId="{3408E9A6-9043-471E-9395-31D6BC33461E}" type="sibTrans" cxnId="{2679BDB8-F8AD-4322-90E5-59F71F2589F9}">
      <dgm:prSet/>
      <dgm:spPr/>
      <dgm:t>
        <a:bodyPr/>
        <a:lstStyle/>
        <a:p>
          <a:endParaRPr lang="en-US"/>
        </a:p>
      </dgm:t>
    </dgm:pt>
    <dgm:pt modelId="{3D14A2F2-B159-4FF0-9195-AE45B90B8E24}">
      <dgm:prSet custT="1"/>
      <dgm:spPr/>
      <dgm:t>
        <a:bodyPr/>
        <a:lstStyle/>
        <a:p>
          <a:r>
            <a:rPr lang="en-US" sz="2800" b="1" dirty="0">
              <a:solidFill>
                <a:schemeClr val="tx1"/>
              </a:solidFill>
              <a:latin typeface="Calibri" panose="020F0502020204030204" pitchFamily="34" charset="0"/>
              <a:cs typeface="Calibri" panose="020F0502020204030204" pitchFamily="34" charset="0"/>
            </a:rPr>
            <a:t>You'll need to pay close attention to where you save the presentation so it will be easy to find later</a:t>
          </a:r>
        </a:p>
      </dgm:t>
    </dgm:pt>
    <dgm:pt modelId="{F7176EC3-EEDE-4A0B-9F0B-7F38AC306918}" type="parTrans" cxnId="{D739CDFD-31C6-4AD7-A429-9EA487BDC84E}">
      <dgm:prSet/>
      <dgm:spPr/>
      <dgm:t>
        <a:bodyPr/>
        <a:lstStyle/>
        <a:p>
          <a:endParaRPr lang="en-US"/>
        </a:p>
      </dgm:t>
    </dgm:pt>
    <dgm:pt modelId="{81EF1F69-1B22-457E-BC5B-E0D61678DDA9}" type="sibTrans" cxnId="{D739CDFD-31C6-4AD7-A429-9EA487BDC84E}">
      <dgm:prSet/>
      <dgm:spPr/>
      <dgm:t>
        <a:bodyPr/>
        <a:lstStyle/>
        <a:p>
          <a:endParaRPr lang="en-US"/>
        </a:p>
      </dgm:t>
    </dgm:pt>
    <dgm:pt modelId="{2E6E2257-1F7D-4D70-955D-0EA1FC7D5601}" type="pres">
      <dgm:prSet presAssocID="{0E3F0B42-29EE-4F61-958E-CA05B3EBF0BE}" presName="root" presStyleCnt="0">
        <dgm:presLayoutVars>
          <dgm:dir/>
          <dgm:resizeHandles val="exact"/>
        </dgm:presLayoutVars>
      </dgm:prSet>
      <dgm:spPr/>
    </dgm:pt>
    <dgm:pt modelId="{88341708-6A7B-4E1D-B1EC-AF4C330D4499}" type="pres">
      <dgm:prSet presAssocID="{081B175F-A75F-40AD-98E0-7C24992B70E1}" presName="compNode" presStyleCnt="0"/>
      <dgm:spPr/>
    </dgm:pt>
    <dgm:pt modelId="{BA0D73B7-3865-4ABC-BA87-75D8FCC8417F}" type="pres">
      <dgm:prSet presAssocID="{081B175F-A75F-40AD-98E0-7C24992B70E1}" presName="bgRect" presStyleLbl="bgShp" presStyleIdx="0" presStyleCnt="3"/>
      <dgm:spPr/>
    </dgm:pt>
    <dgm:pt modelId="{C80706D8-649C-4CD1-85CA-706DB5AACBC5}" type="pres">
      <dgm:prSet presAssocID="{081B175F-A75F-40AD-98E0-7C24992B70E1}" presName="iconRect" presStyleLbl="node1" presStyleIdx="0" presStyleCnt="3"/>
      <dgm:spPr>
        <a:blipFill rotWithShape="1">
          <a:blip xmlns:r="http://schemas.openxmlformats.org/officeDocument/2006/relationships" r:embed="rId1"/>
          <a:srcRect/>
          <a:stretch>
            <a:fillRect l="-3000" r="-3000"/>
          </a:stretch>
        </a:blipFill>
        <a:ln>
          <a:noFill/>
        </a:ln>
      </dgm:spPr>
    </dgm:pt>
    <dgm:pt modelId="{02C5E2AB-FFF9-475B-B138-90A402675527}" type="pres">
      <dgm:prSet presAssocID="{081B175F-A75F-40AD-98E0-7C24992B70E1}" presName="spaceRect" presStyleCnt="0"/>
      <dgm:spPr/>
    </dgm:pt>
    <dgm:pt modelId="{4F1B46D0-17C6-4E5E-AB67-B78608A78F8C}" type="pres">
      <dgm:prSet presAssocID="{081B175F-A75F-40AD-98E0-7C24992B70E1}" presName="parTx" presStyleLbl="revTx" presStyleIdx="0" presStyleCnt="3">
        <dgm:presLayoutVars>
          <dgm:chMax val="0"/>
          <dgm:chPref val="0"/>
        </dgm:presLayoutVars>
      </dgm:prSet>
      <dgm:spPr/>
    </dgm:pt>
    <dgm:pt modelId="{511B5838-31AC-4E0A-B415-03E38D09F276}" type="pres">
      <dgm:prSet presAssocID="{B38F6F4C-0CBF-472F-B239-217A1B891F04}" presName="sibTrans" presStyleCnt="0"/>
      <dgm:spPr/>
    </dgm:pt>
    <dgm:pt modelId="{854F91EB-8EBB-42F0-B33F-1DE7172E7A8C}" type="pres">
      <dgm:prSet presAssocID="{30AB7A23-933C-4EB8-853B-7950F7DAE4A7}" presName="compNode" presStyleCnt="0"/>
      <dgm:spPr/>
    </dgm:pt>
    <dgm:pt modelId="{DF2A1013-8BF0-4BE4-A34E-436DFE604CDA}" type="pres">
      <dgm:prSet presAssocID="{30AB7A23-933C-4EB8-853B-7950F7DAE4A7}" presName="bgRect" presStyleLbl="bgShp" presStyleIdx="1" presStyleCnt="3"/>
      <dgm:spPr/>
    </dgm:pt>
    <dgm:pt modelId="{F25C0851-10C7-425B-87B3-D8C331EF6697}" type="pres">
      <dgm:prSet presAssocID="{30AB7A23-933C-4EB8-853B-7950F7DAE4A7}" presName="iconRect" presStyleLbl="node1" presStyleIdx="1" presStyleCnt="3"/>
      <dgm:spPr>
        <a:blipFill rotWithShape="1">
          <a:blip xmlns:r="http://schemas.openxmlformats.org/officeDocument/2006/relationships" r:embed="rId1"/>
          <a:srcRect/>
          <a:stretch>
            <a:fillRect l="-3000" r="-3000"/>
          </a:stretch>
        </a:blipFill>
        <a:ln>
          <a:noFill/>
        </a:ln>
      </dgm:spPr>
    </dgm:pt>
    <dgm:pt modelId="{5A1FDFE7-61AB-41D2-B583-33C073FA71CA}" type="pres">
      <dgm:prSet presAssocID="{30AB7A23-933C-4EB8-853B-7950F7DAE4A7}" presName="spaceRect" presStyleCnt="0"/>
      <dgm:spPr/>
    </dgm:pt>
    <dgm:pt modelId="{09182C25-19A4-48A5-8703-8AC51B989B91}" type="pres">
      <dgm:prSet presAssocID="{30AB7A23-933C-4EB8-853B-7950F7DAE4A7}" presName="parTx" presStyleLbl="revTx" presStyleIdx="1" presStyleCnt="3" custScaleX="97750">
        <dgm:presLayoutVars>
          <dgm:chMax val="0"/>
          <dgm:chPref val="0"/>
        </dgm:presLayoutVars>
      </dgm:prSet>
      <dgm:spPr/>
    </dgm:pt>
    <dgm:pt modelId="{9C7A7A3D-332E-4E54-9CB1-61D4FB2E1FE6}" type="pres">
      <dgm:prSet presAssocID="{3408E9A6-9043-471E-9395-31D6BC33461E}" presName="sibTrans" presStyleCnt="0"/>
      <dgm:spPr/>
    </dgm:pt>
    <dgm:pt modelId="{F4D939E6-3358-47C1-8CF6-1CB80B0F5988}" type="pres">
      <dgm:prSet presAssocID="{3D14A2F2-B159-4FF0-9195-AE45B90B8E24}" presName="compNode" presStyleCnt="0"/>
      <dgm:spPr/>
    </dgm:pt>
    <dgm:pt modelId="{B2DDF7C6-873E-46C8-A62F-44F47F8BFCA5}" type="pres">
      <dgm:prSet presAssocID="{3D14A2F2-B159-4FF0-9195-AE45B90B8E24}" presName="bgRect" presStyleLbl="bgShp" presStyleIdx="2" presStyleCnt="3"/>
      <dgm:spPr/>
    </dgm:pt>
    <dgm:pt modelId="{8081E6BA-DD38-49BA-895E-2904E049F4CF}" type="pres">
      <dgm:prSet presAssocID="{3D14A2F2-B159-4FF0-9195-AE45B90B8E24}" presName="iconRect" presStyleLbl="node1" presStyleIdx="2" presStyleCnt="3"/>
      <dgm:spPr>
        <a:blipFill rotWithShape="1">
          <a:blip xmlns:r="http://schemas.openxmlformats.org/officeDocument/2006/relationships" r:embed="rId1"/>
          <a:srcRect/>
          <a:stretch>
            <a:fillRect l="-3000" r="-3000"/>
          </a:stretch>
        </a:blipFill>
        <a:ln>
          <a:noFill/>
        </a:ln>
      </dgm:spPr>
    </dgm:pt>
    <dgm:pt modelId="{558C7345-1730-43AF-8295-6B44B4CD1119}" type="pres">
      <dgm:prSet presAssocID="{3D14A2F2-B159-4FF0-9195-AE45B90B8E24}" presName="spaceRect" presStyleCnt="0"/>
      <dgm:spPr/>
    </dgm:pt>
    <dgm:pt modelId="{C1AA8194-616C-4FDC-8940-9B2DC78E5A99}" type="pres">
      <dgm:prSet presAssocID="{3D14A2F2-B159-4FF0-9195-AE45B90B8E24}" presName="parTx" presStyleLbl="revTx" presStyleIdx="2" presStyleCnt="3" custScaleX="101791">
        <dgm:presLayoutVars>
          <dgm:chMax val="0"/>
          <dgm:chPref val="0"/>
        </dgm:presLayoutVars>
      </dgm:prSet>
      <dgm:spPr/>
    </dgm:pt>
  </dgm:ptLst>
  <dgm:cxnLst>
    <dgm:cxn modelId="{DCACE96D-BC57-4442-9348-C45A4527532C}" type="presOf" srcId="{30AB7A23-933C-4EB8-853B-7950F7DAE4A7}" destId="{09182C25-19A4-48A5-8703-8AC51B989B91}" srcOrd="0" destOrd="0" presId="urn:microsoft.com/office/officeart/2018/2/layout/IconVerticalSolidList"/>
    <dgm:cxn modelId="{1225F977-F56F-4167-B84E-B1231BF317DC}" type="presOf" srcId="{0E3F0B42-29EE-4F61-958E-CA05B3EBF0BE}" destId="{2E6E2257-1F7D-4D70-955D-0EA1FC7D5601}" srcOrd="0" destOrd="0" presId="urn:microsoft.com/office/officeart/2018/2/layout/IconVerticalSolidList"/>
    <dgm:cxn modelId="{B3ACCD90-B8EE-405A-A3F3-8F0DA13A8F02}" type="presOf" srcId="{3D14A2F2-B159-4FF0-9195-AE45B90B8E24}" destId="{C1AA8194-616C-4FDC-8940-9B2DC78E5A99}" srcOrd="0" destOrd="0" presId="urn:microsoft.com/office/officeart/2018/2/layout/IconVerticalSolidList"/>
    <dgm:cxn modelId="{C058BC9B-D7C2-407B-9534-AD1B87A3293E}" type="presOf" srcId="{081B175F-A75F-40AD-98E0-7C24992B70E1}" destId="{4F1B46D0-17C6-4E5E-AB67-B78608A78F8C}" srcOrd="0" destOrd="0" presId="urn:microsoft.com/office/officeart/2018/2/layout/IconVerticalSolidList"/>
    <dgm:cxn modelId="{2679BDB8-F8AD-4322-90E5-59F71F2589F9}" srcId="{0E3F0B42-29EE-4F61-958E-CA05B3EBF0BE}" destId="{30AB7A23-933C-4EB8-853B-7950F7DAE4A7}" srcOrd="1" destOrd="0" parTransId="{1C1CBF94-14FC-414D-9949-E752A037AE02}" sibTransId="{3408E9A6-9043-471E-9395-31D6BC33461E}"/>
    <dgm:cxn modelId="{531759DA-F9DA-41B3-BC38-C4E56A691089}" srcId="{0E3F0B42-29EE-4F61-958E-CA05B3EBF0BE}" destId="{081B175F-A75F-40AD-98E0-7C24992B70E1}" srcOrd="0" destOrd="0" parTransId="{956318B2-F777-4521-9689-D4D5BE33BC2E}" sibTransId="{B38F6F4C-0CBF-472F-B239-217A1B891F04}"/>
    <dgm:cxn modelId="{D739CDFD-31C6-4AD7-A429-9EA487BDC84E}" srcId="{0E3F0B42-29EE-4F61-958E-CA05B3EBF0BE}" destId="{3D14A2F2-B159-4FF0-9195-AE45B90B8E24}" srcOrd="2" destOrd="0" parTransId="{F7176EC3-EEDE-4A0B-9F0B-7F38AC306918}" sibTransId="{81EF1F69-1B22-457E-BC5B-E0D61678DDA9}"/>
    <dgm:cxn modelId="{F55621AA-0C31-4A08-992D-4FAE554BE084}" type="presParOf" srcId="{2E6E2257-1F7D-4D70-955D-0EA1FC7D5601}" destId="{88341708-6A7B-4E1D-B1EC-AF4C330D4499}" srcOrd="0" destOrd="0" presId="urn:microsoft.com/office/officeart/2018/2/layout/IconVerticalSolidList"/>
    <dgm:cxn modelId="{34583EFC-8759-4F82-AF9E-0188C25B2D7A}" type="presParOf" srcId="{88341708-6A7B-4E1D-B1EC-AF4C330D4499}" destId="{BA0D73B7-3865-4ABC-BA87-75D8FCC8417F}" srcOrd="0" destOrd="0" presId="urn:microsoft.com/office/officeart/2018/2/layout/IconVerticalSolidList"/>
    <dgm:cxn modelId="{3EFF6798-1172-457E-AE81-39C55320D627}" type="presParOf" srcId="{88341708-6A7B-4E1D-B1EC-AF4C330D4499}" destId="{C80706D8-649C-4CD1-85CA-706DB5AACBC5}" srcOrd="1" destOrd="0" presId="urn:microsoft.com/office/officeart/2018/2/layout/IconVerticalSolidList"/>
    <dgm:cxn modelId="{8EB97706-AA47-45BB-B9B5-5B8CE83B6C25}" type="presParOf" srcId="{88341708-6A7B-4E1D-B1EC-AF4C330D4499}" destId="{02C5E2AB-FFF9-475B-B138-90A402675527}" srcOrd="2" destOrd="0" presId="urn:microsoft.com/office/officeart/2018/2/layout/IconVerticalSolidList"/>
    <dgm:cxn modelId="{CC31404F-0AFE-43C9-B927-6526C834B099}" type="presParOf" srcId="{88341708-6A7B-4E1D-B1EC-AF4C330D4499}" destId="{4F1B46D0-17C6-4E5E-AB67-B78608A78F8C}" srcOrd="3" destOrd="0" presId="urn:microsoft.com/office/officeart/2018/2/layout/IconVerticalSolidList"/>
    <dgm:cxn modelId="{F6FFFD13-24C6-419E-9AFE-8B3D649D6024}" type="presParOf" srcId="{2E6E2257-1F7D-4D70-955D-0EA1FC7D5601}" destId="{511B5838-31AC-4E0A-B415-03E38D09F276}" srcOrd="1" destOrd="0" presId="urn:microsoft.com/office/officeart/2018/2/layout/IconVerticalSolidList"/>
    <dgm:cxn modelId="{A9A36E35-F205-448E-A3EB-5664223ED7FF}" type="presParOf" srcId="{2E6E2257-1F7D-4D70-955D-0EA1FC7D5601}" destId="{854F91EB-8EBB-42F0-B33F-1DE7172E7A8C}" srcOrd="2" destOrd="0" presId="urn:microsoft.com/office/officeart/2018/2/layout/IconVerticalSolidList"/>
    <dgm:cxn modelId="{33C1D64F-8B81-4806-AB81-2DBB4987BA8D}" type="presParOf" srcId="{854F91EB-8EBB-42F0-B33F-1DE7172E7A8C}" destId="{DF2A1013-8BF0-4BE4-A34E-436DFE604CDA}" srcOrd="0" destOrd="0" presId="urn:microsoft.com/office/officeart/2018/2/layout/IconVerticalSolidList"/>
    <dgm:cxn modelId="{EB0B5B74-3685-4EDE-953E-DB9FABB296E7}" type="presParOf" srcId="{854F91EB-8EBB-42F0-B33F-1DE7172E7A8C}" destId="{F25C0851-10C7-425B-87B3-D8C331EF6697}" srcOrd="1" destOrd="0" presId="urn:microsoft.com/office/officeart/2018/2/layout/IconVerticalSolidList"/>
    <dgm:cxn modelId="{2205AA5A-6740-414D-BE93-7E87E3B2CCCC}" type="presParOf" srcId="{854F91EB-8EBB-42F0-B33F-1DE7172E7A8C}" destId="{5A1FDFE7-61AB-41D2-B583-33C073FA71CA}" srcOrd="2" destOrd="0" presId="urn:microsoft.com/office/officeart/2018/2/layout/IconVerticalSolidList"/>
    <dgm:cxn modelId="{292C2F91-52D2-44D1-AE6E-05414D4D49FA}" type="presParOf" srcId="{854F91EB-8EBB-42F0-B33F-1DE7172E7A8C}" destId="{09182C25-19A4-48A5-8703-8AC51B989B91}" srcOrd="3" destOrd="0" presId="urn:microsoft.com/office/officeart/2018/2/layout/IconVerticalSolidList"/>
    <dgm:cxn modelId="{799B7E97-F388-4FDF-AAF7-7E8B867DFD53}" type="presParOf" srcId="{2E6E2257-1F7D-4D70-955D-0EA1FC7D5601}" destId="{9C7A7A3D-332E-4E54-9CB1-61D4FB2E1FE6}" srcOrd="3" destOrd="0" presId="urn:microsoft.com/office/officeart/2018/2/layout/IconVerticalSolidList"/>
    <dgm:cxn modelId="{4B3731DC-7F4D-4289-8882-6CE85CD7B2CE}" type="presParOf" srcId="{2E6E2257-1F7D-4D70-955D-0EA1FC7D5601}" destId="{F4D939E6-3358-47C1-8CF6-1CB80B0F5988}" srcOrd="4" destOrd="0" presId="urn:microsoft.com/office/officeart/2018/2/layout/IconVerticalSolidList"/>
    <dgm:cxn modelId="{161DC78F-3422-483F-B2C0-1C96CA2E89FF}" type="presParOf" srcId="{F4D939E6-3358-47C1-8CF6-1CB80B0F5988}" destId="{B2DDF7C6-873E-46C8-A62F-44F47F8BFCA5}" srcOrd="0" destOrd="0" presId="urn:microsoft.com/office/officeart/2018/2/layout/IconVerticalSolidList"/>
    <dgm:cxn modelId="{EDC1AB7F-CF1E-4887-8E12-447702E67189}" type="presParOf" srcId="{F4D939E6-3358-47C1-8CF6-1CB80B0F5988}" destId="{8081E6BA-DD38-49BA-895E-2904E049F4CF}" srcOrd="1" destOrd="0" presId="urn:microsoft.com/office/officeart/2018/2/layout/IconVerticalSolidList"/>
    <dgm:cxn modelId="{2892C269-E8B1-4E75-B320-6DD74DDBFDDC}" type="presParOf" srcId="{F4D939E6-3358-47C1-8CF6-1CB80B0F5988}" destId="{558C7345-1730-43AF-8295-6B44B4CD1119}" srcOrd="2" destOrd="0" presId="urn:microsoft.com/office/officeart/2018/2/layout/IconVerticalSolidList"/>
    <dgm:cxn modelId="{B150DB42-63E3-430F-A631-E457A93B904A}" type="presParOf" srcId="{F4D939E6-3358-47C1-8CF6-1CB80B0F5988}" destId="{C1AA8194-616C-4FDC-8940-9B2DC78E5A9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3200" b="1" kern="1200" dirty="0">
              <a:solidFill>
                <a:schemeClr val="tx1"/>
              </a:solidFill>
              <a:latin typeface="Calibri" panose="020F0502020204030204" pitchFamily="34" charset="0"/>
              <a:cs typeface="Calibri" panose="020F0502020204030204" pitchFamily="34" charset="0"/>
            </a:rPr>
            <a:t>1. Click </a:t>
          </a:r>
          <a:r>
            <a:rPr lang="en-US" sz="3200" b="1" i="1" kern="1200" dirty="0">
              <a:solidFill>
                <a:schemeClr val="tx1"/>
              </a:solidFill>
              <a:latin typeface="Calibri" panose="020F0502020204030204" pitchFamily="34" charset="0"/>
              <a:cs typeface="Calibri" panose="020F0502020204030204" pitchFamily="34" charset="0"/>
            </a:rPr>
            <a:t>File</a:t>
          </a:r>
          <a:r>
            <a:rPr lang="en-US" sz="3200" b="1" kern="1200" dirty="0">
              <a:solidFill>
                <a:schemeClr val="tx1"/>
              </a:solidFill>
              <a:latin typeface="Calibri" panose="020F0502020204030204" pitchFamily="34" charset="0"/>
              <a:cs typeface="Calibri" panose="020F0502020204030204" pitchFamily="34" charset="0"/>
            </a:rPr>
            <a:t> &gt; </a:t>
          </a:r>
          <a:r>
            <a:rPr lang="en-US" sz="3200" b="1" i="1" kern="1200" dirty="0">
              <a:solidFill>
                <a:srgbClr val="000000"/>
              </a:solidFill>
              <a:latin typeface="Calibri" panose="020F0502020204030204" pitchFamily="34" charset="0"/>
              <a:ea typeface="+mn-ea"/>
              <a:cs typeface="Calibri" panose="020F0502020204030204" pitchFamily="34" charset="0"/>
            </a:rPr>
            <a:t>Save</a:t>
          </a:r>
          <a:r>
            <a:rPr lang="en-US" sz="3200" b="1" kern="1200" dirty="0">
              <a:solidFill>
                <a:schemeClr val="tx1"/>
              </a:solidFill>
              <a:latin typeface="Calibri" panose="020F0502020204030204" pitchFamily="34" charset="0"/>
              <a:cs typeface="Calibri" panose="020F0502020204030204" pitchFamily="34" charset="0"/>
            </a:rPr>
            <a:t> </a:t>
          </a:r>
          <a:r>
            <a:rPr lang="en-US" sz="3200" b="1" i="1" kern="1200" dirty="0">
              <a:solidFill>
                <a:srgbClr val="000000"/>
              </a:solidFill>
              <a:latin typeface="Calibri" panose="020F0502020204030204" pitchFamily="34" charset="0"/>
              <a:ea typeface="+mn-ea"/>
              <a:cs typeface="Calibri" panose="020F0502020204030204" pitchFamily="34" charset="0"/>
            </a:rPr>
            <a:t>As</a:t>
          </a:r>
          <a:r>
            <a:rPr lang="en-US" sz="3200" b="1" kern="1200" dirty="0">
              <a:solidFill>
                <a:schemeClr val="tx1"/>
              </a:solidFill>
              <a:latin typeface="Calibri" panose="020F0502020204030204" pitchFamily="34" charset="0"/>
              <a:cs typeface="Calibri" panose="020F0502020204030204" pitchFamily="34" charset="0"/>
            </a:rPr>
            <a:t> &gt; </a:t>
          </a:r>
          <a:r>
            <a:rPr lang="en-US" sz="3200" b="1" i="1" kern="1200" dirty="0">
              <a:solidFill>
                <a:srgbClr val="000000"/>
              </a:solidFill>
              <a:latin typeface="Calibri" panose="020F0502020204030204" pitchFamily="34" charset="0"/>
              <a:ea typeface="+mn-ea"/>
              <a:cs typeface="Calibri" panose="020F0502020204030204" pitchFamily="34" charset="0"/>
            </a:rPr>
            <a:t>Browse</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D3056335-518D-4005-B170-D19D43E88D61}">
      <dgm:prSet custT="1"/>
      <dgm:spPr/>
      <dgm: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2. </a:t>
          </a:r>
          <a:r>
            <a:rPr lang="en-US" sz="2800" b="1" kern="1200" dirty="0">
              <a:solidFill>
                <a:schemeClr val="tx1"/>
              </a:solidFill>
              <a:latin typeface="Calibri" panose="020F0502020204030204" pitchFamily="34" charset="0"/>
              <a:cs typeface="Calibri" panose="020F0502020204030204" pitchFamily="34" charset="0"/>
            </a:rPr>
            <a:t>Specify a location, a </a:t>
          </a:r>
          <a:r>
            <a:rPr lang="en-US" sz="2800" b="1" kern="1200" dirty="0">
              <a:solidFill>
                <a:schemeClr val="tx1"/>
              </a:solidFill>
              <a:latin typeface="Calibri" panose="020F0502020204030204" pitchFamily="34" charset="0"/>
              <a:ea typeface="+mn-ea"/>
              <a:cs typeface="Calibri" panose="020F0502020204030204" pitchFamily="34" charset="0"/>
            </a:rPr>
            <a:t>filename</a:t>
          </a:r>
          <a:r>
            <a:rPr lang="en-US" sz="2800" b="1" kern="1200" dirty="0">
              <a:solidFill>
                <a:schemeClr val="tx1"/>
              </a:solidFill>
              <a:latin typeface="Calibri" panose="020F0502020204030204" pitchFamily="34" charset="0"/>
              <a:cs typeface="Calibri" panose="020F0502020204030204" pitchFamily="34" charset="0"/>
            </a:rPr>
            <a:t> and the </a:t>
          </a:r>
          <a:r>
            <a:rPr lang="en-US" sz="2800" b="1" kern="1200" dirty="0">
              <a:solidFill>
                <a:schemeClr val="tx1"/>
              </a:solidFill>
              <a:latin typeface="Calibri" panose="020F0502020204030204" pitchFamily="34" charset="0"/>
              <a:ea typeface="+mn-ea"/>
              <a:cs typeface="Calibri" panose="020F0502020204030204" pitchFamily="34" charset="0"/>
            </a:rPr>
            <a:t>format</a:t>
          </a:r>
          <a:r>
            <a:rPr lang="en-US" sz="2800" b="1" kern="1200" dirty="0">
              <a:solidFill>
                <a:schemeClr val="tx1"/>
              </a:solidFill>
              <a:latin typeface="Calibri" panose="020F0502020204030204" pitchFamily="34" charset="0"/>
              <a:cs typeface="Calibri" panose="020F0502020204030204" pitchFamily="34" charset="0"/>
            </a:rPr>
            <a:t> you want to save the file in  </a:t>
          </a:r>
          <a:endParaRPr lang="en-US" sz="2800" b="1" kern="1200" dirty="0">
            <a:solidFill>
              <a:schemeClr val="tx1"/>
            </a:solidFill>
            <a:latin typeface="Calibri" panose="020F0502020204030204" pitchFamily="34" charset="0"/>
            <a:ea typeface="+mn-ea"/>
            <a:cs typeface="Calibri" panose="020F0502020204030204" pitchFamily="34" charset="0"/>
          </a:endParaRPr>
        </a:p>
      </dgm:t>
    </dgm:pt>
    <dgm:pt modelId="{AE8DFDF9-73F4-4E6B-88DB-90A3F24F9CD4}" type="parTrans" cxnId="{F386D9F5-D934-44B7-80E8-CCFACFDCAC90}">
      <dgm:prSet/>
      <dgm:spPr/>
      <dgm:t>
        <a:bodyPr/>
        <a:lstStyle/>
        <a:p>
          <a:endParaRPr lang="en-US"/>
        </a:p>
      </dgm:t>
    </dgm:pt>
    <dgm:pt modelId="{F304E243-8590-47BD-8D8A-F560A01694AD}" type="sibTrans" cxnId="{F386D9F5-D934-44B7-80E8-CCFACFDCAC90}">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4F8F3A07-44AE-49C0-A733-322ED8E1A954}">
      <dgm:prSet custT="1"/>
      <dgm:spPr/>
      <dgm: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gm:t>
    </dgm:pt>
    <dgm:pt modelId="{BF919183-21BD-40FA-BDA7-DD9278A24EC8}" type="sibTrans" cxnId="{AADD3449-A0DA-4F75-8B8D-60C82B0B28CA}">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E929057D-182E-4DFE-BECB-B92D11652CDC}" type="parTrans" cxnId="{AADD3449-A0DA-4F75-8B8D-60C82B0B28CA}">
      <dgm:prSet/>
      <dgm:spPr/>
      <dgm:t>
        <a:bodyPr/>
        <a:lstStyle/>
        <a:p>
          <a:endParaRPr lang="en-US"/>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3">
        <dgm:presLayoutVars>
          <dgm:bulletEnabled val="1"/>
        </dgm:presLayoutVars>
      </dgm:prSet>
      <dgm:spPr/>
    </dgm:pt>
    <dgm:pt modelId="{15032F90-D50E-40FA-8672-1E377E58E434}" type="pres">
      <dgm:prSet presAssocID="{0454C4A2-7E46-44F8-A2FB-1257986F98A6}" presName="sibTrans" presStyleLbl="sibTrans1D1" presStyleIdx="0" presStyleCnt="2"/>
      <dgm:spPr>
        <a:xfrm>
          <a:off x="3080538" y="691211"/>
          <a:ext cx="532245" cy="91440"/>
        </a:xfrm>
        <a:custGeom>
          <a:avLst/>
          <a:gdLst/>
          <a:ahLst/>
          <a:cxnLst/>
          <a:rect l="0" t="0" r="0" b="0"/>
          <a:pathLst>
            <a:path>
              <a:moveTo>
                <a:pt x="0" y="45720"/>
              </a:moveTo>
              <a:lnTo>
                <a:pt x="532245" y="45720"/>
              </a:lnTo>
            </a:path>
          </a:pathLst>
        </a:custGeom>
      </dgm:spPr>
    </dgm:pt>
    <dgm:pt modelId="{EFB3E4C9-53C5-4CF1-A98E-0DD81CCD0C82}" type="pres">
      <dgm:prSet presAssocID="{0454C4A2-7E46-44F8-A2FB-1257986F98A6}" presName="connectorText" presStyleLbl="sibTrans1D1" presStyleIdx="0" presStyleCnt="2"/>
      <dgm:spPr/>
    </dgm:pt>
    <dgm:pt modelId="{5FD9B028-0B13-4039-A3D6-1643DCE15355}" type="pres">
      <dgm:prSet presAssocID="{4F8F3A07-44AE-49C0-A733-322ED8E1A954}" presName="node" presStyleLbl="node1" presStyleIdx="1" presStyleCnt="3" custScaleX="60973" custScaleY="91885" custLinFactNeighborX="100" custLinFactNeighborY="14093">
        <dgm:presLayoutVars>
          <dgm:bulletEnabled val="1"/>
        </dgm:presLayoutVars>
      </dgm:prSet>
      <dgm:spPr/>
    </dgm:pt>
    <dgm:pt modelId="{EF084604-C5CB-4239-9D40-66F2F1F6E42F}" type="pres">
      <dgm:prSet presAssocID="{BF919183-21BD-40FA-BDA7-DD9278A24EC8}" presName="sibTrans" presStyleLbl="sibTrans1D1" presStyleIdx="1" presStyleCnt="2"/>
      <dgm:spPr>
        <a:xfrm>
          <a:off x="1858761" y="1469278"/>
          <a:ext cx="3010000" cy="532245"/>
        </a:xfrm>
        <a:custGeom>
          <a:avLst/>
          <a:gdLst/>
          <a:ahLst/>
          <a:cxnLst/>
          <a:rect l="0" t="0" r="0" b="0"/>
          <a:pathLst>
            <a:path>
              <a:moveTo>
                <a:pt x="3010000" y="0"/>
              </a:moveTo>
              <a:lnTo>
                <a:pt x="3010000" y="283222"/>
              </a:lnTo>
              <a:lnTo>
                <a:pt x="0" y="283222"/>
              </a:lnTo>
              <a:lnTo>
                <a:pt x="0" y="532245"/>
              </a:lnTo>
            </a:path>
          </a:pathLst>
        </a:custGeom>
      </dgm:spPr>
    </dgm:pt>
    <dgm:pt modelId="{4FA75CFB-972B-4A54-B2EE-E2ED596DF9E1}" type="pres">
      <dgm:prSet presAssocID="{BF919183-21BD-40FA-BDA7-DD9278A24EC8}" presName="connectorText" presStyleLbl="sibTrans1D1" presStyleIdx="1" presStyleCnt="2"/>
      <dgm:spPr/>
    </dgm:pt>
    <dgm:pt modelId="{3D4EACB9-5CD1-4B67-967E-20837B529605}" type="pres">
      <dgm:prSet presAssocID="{D3056335-518D-4005-B170-D19D43E88D61}" presName="node" presStyleLbl="node1" presStyleIdx="2" presStyleCnt="3">
        <dgm:presLayoutVars>
          <dgm:bulletEnabled val="1"/>
        </dgm:presLayoutVars>
      </dgm:prSet>
      <dgm:spPr/>
    </dgm:pt>
  </dgm:ptLst>
  <dgm:cxnLst>
    <dgm:cxn modelId="{F7FFE919-0B33-4C21-85DB-BDF071F8BE64}" type="presOf" srcId="{BF919183-21BD-40FA-BDA7-DD9278A24EC8}" destId="{4FA75CFB-972B-4A54-B2EE-E2ED596DF9E1}" srcOrd="1" destOrd="0" presId="urn:microsoft.com/office/officeart/2016/7/layout/RepeatingBendingProcessNew"/>
    <dgm:cxn modelId="{476CA237-CE29-470F-95E0-ED2A02B0B56F}" type="presOf" srcId="{BF919183-21BD-40FA-BDA7-DD9278A24EC8}" destId="{EF084604-C5CB-4239-9D40-66F2F1F6E42F}" srcOrd="0" destOrd="0" presId="urn:microsoft.com/office/officeart/2016/7/layout/RepeatingBendingProcessNew"/>
    <dgm:cxn modelId="{18F9435C-456D-42A3-9CBB-379947332EA4}" type="presOf" srcId="{0454C4A2-7E46-44F8-A2FB-1257986F98A6}" destId="{15032F90-D50E-40FA-8672-1E377E58E434}" srcOrd="0" destOrd="0" presId="urn:microsoft.com/office/officeart/2016/7/layout/RepeatingBendingProcessNew"/>
    <dgm:cxn modelId="{15522962-C878-47D3-AB42-34D2AFDA1C18}" type="presOf" srcId="{0454C4A2-7E46-44F8-A2FB-1257986F98A6}" destId="{EFB3E4C9-53C5-4CF1-A98E-0DD81CCD0C82}" srcOrd="1" destOrd="0" presId="urn:microsoft.com/office/officeart/2016/7/layout/RepeatingBendingProcessNew"/>
    <dgm:cxn modelId="{AADD3449-A0DA-4F75-8B8D-60C82B0B28CA}" srcId="{6E28DCC2-A19F-4618-BE47-1BADB6AFFFFB}" destId="{4F8F3A07-44AE-49C0-A733-322ED8E1A954}" srcOrd="1" destOrd="0" parTransId="{E929057D-182E-4DFE-BECB-B92D11652CDC}" sibTransId="{BF919183-21BD-40FA-BDA7-DD9278A24EC8}"/>
    <dgm:cxn modelId="{64500351-9138-4E26-A25C-881EE6117D02}" type="presOf" srcId="{D3056335-518D-4005-B170-D19D43E88D61}" destId="{3D4EACB9-5CD1-4B67-967E-20837B529605}" srcOrd="0" destOrd="0" presId="urn:microsoft.com/office/officeart/2016/7/layout/RepeatingBendingProcessNew"/>
    <dgm:cxn modelId="{AFC6738B-B6F2-4EC0-B22B-517D38DD0087}" type="presOf" srcId="{060301F8-96A8-419E-B929-4651BA1E7013}" destId="{2BAC8DAA-6C41-456B-85D5-18D699F04314}"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3664A7CB-9C05-440A-91A0-30737ECEF4FD}" type="presOf" srcId="{6E28DCC2-A19F-4618-BE47-1BADB6AFFFFB}" destId="{04832395-E5DC-4C48-B2EE-8A1EBF12BBAF}" srcOrd="0" destOrd="0" presId="urn:microsoft.com/office/officeart/2016/7/layout/RepeatingBendingProcessNew"/>
    <dgm:cxn modelId="{658418D4-0EDE-4C6F-93AD-CB83540C678D}" type="presOf" srcId="{4F8F3A07-44AE-49C0-A733-322ED8E1A954}" destId="{5FD9B028-0B13-4039-A3D6-1643DCE15355}" srcOrd="0" destOrd="0" presId="urn:microsoft.com/office/officeart/2016/7/layout/RepeatingBendingProcessNew"/>
    <dgm:cxn modelId="{F386D9F5-D934-44B7-80E8-CCFACFDCAC90}" srcId="{6E28DCC2-A19F-4618-BE47-1BADB6AFFFFB}" destId="{D3056335-518D-4005-B170-D19D43E88D61}" srcOrd="2" destOrd="0" parTransId="{AE8DFDF9-73F4-4E6B-88DB-90A3F24F9CD4}" sibTransId="{F304E243-8590-47BD-8D8A-F560A01694AD}"/>
    <dgm:cxn modelId="{2262ED5B-1992-461E-8FDF-BBD737D4E68F}" type="presParOf" srcId="{04832395-E5DC-4C48-B2EE-8A1EBF12BBAF}" destId="{2BAC8DAA-6C41-456B-85D5-18D699F04314}" srcOrd="0" destOrd="0" presId="urn:microsoft.com/office/officeart/2016/7/layout/RepeatingBendingProcessNew"/>
    <dgm:cxn modelId="{3E2DEE61-3606-46DA-AB59-1A5427861FE2}" type="presParOf" srcId="{04832395-E5DC-4C48-B2EE-8A1EBF12BBAF}" destId="{15032F90-D50E-40FA-8672-1E377E58E434}" srcOrd="1" destOrd="0" presId="urn:microsoft.com/office/officeart/2016/7/layout/RepeatingBendingProcessNew"/>
    <dgm:cxn modelId="{ECA7BF9B-61CF-498F-AA97-589A6E3DF24F}" type="presParOf" srcId="{15032F90-D50E-40FA-8672-1E377E58E434}" destId="{EFB3E4C9-53C5-4CF1-A98E-0DD81CCD0C82}" srcOrd="0" destOrd="0" presId="urn:microsoft.com/office/officeart/2016/7/layout/RepeatingBendingProcessNew"/>
    <dgm:cxn modelId="{B01D677E-CD12-4928-AD49-CACF4DDFC8C6}" type="presParOf" srcId="{04832395-E5DC-4C48-B2EE-8A1EBF12BBAF}" destId="{5FD9B028-0B13-4039-A3D6-1643DCE15355}" srcOrd="2" destOrd="0" presId="urn:microsoft.com/office/officeart/2016/7/layout/RepeatingBendingProcessNew"/>
    <dgm:cxn modelId="{B408C928-4D27-4707-876C-1BDFA1F6E7B3}" type="presParOf" srcId="{04832395-E5DC-4C48-B2EE-8A1EBF12BBAF}" destId="{EF084604-C5CB-4239-9D40-66F2F1F6E42F}" srcOrd="3" destOrd="0" presId="urn:microsoft.com/office/officeart/2016/7/layout/RepeatingBendingProcessNew"/>
    <dgm:cxn modelId="{EE5434C4-EDE8-44A3-A1A3-E753497E4C39}" type="presParOf" srcId="{EF084604-C5CB-4239-9D40-66F2F1F6E42F}" destId="{4FA75CFB-972B-4A54-B2EE-E2ED596DF9E1}" srcOrd="0" destOrd="0" presId="urn:microsoft.com/office/officeart/2016/7/layout/RepeatingBendingProcessNew"/>
    <dgm:cxn modelId="{60F85E90-6024-4003-B858-AC5DDB6AF914}" type="presParOf" srcId="{04832395-E5DC-4C48-B2EE-8A1EBF12BBAF}" destId="{3D4EACB9-5CD1-4B67-967E-20837B529605}" srcOrd="4"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28DCC2-A19F-4618-BE47-1BADB6AFFF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60301F8-96A8-419E-B929-4651BA1E7013}">
      <dgm:prSet custT="1"/>
      <dgm:spPr/>
      <dgm:t>
        <a:bodyPr/>
        <a:lstStyle/>
        <a:p>
          <a:pPr algn="l"/>
          <a:r>
            <a:rPr lang="en-US" sz="2600" b="1" kern="1200" dirty="0">
              <a:solidFill>
                <a:schemeClr val="tx1"/>
              </a:solidFill>
              <a:latin typeface="Calibri" panose="020F0502020204030204" pitchFamily="34" charset="0"/>
              <a:cs typeface="Calibri" panose="020F0502020204030204" pitchFamily="34" charset="0"/>
            </a:rPr>
            <a:t>3. Specify the correct folder in the left pane </a:t>
          </a:r>
        </a:p>
        <a:p>
          <a:pPr algn="l">
            <a:buFont typeface="+mj-lt"/>
            <a:buAutoNum type="arabicParenR"/>
          </a:pPr>
          <a:r>
            <a:rPr lang="en-US" sz="2600" b="1" kern="1200" dirty="0">
              <a:solidFill>
                <a:schemeClr val="tx1"/>
              </a:solidFill>
              <a:latin typeface="Calibri" panose="020F0502020204030204" pitchFamily="34" charset="0"/>
              <a:cs typeface="Calibri" panose="020F0502020204030204" pitchFamily="34" charset="0"/>
            </a:rPr>
            <a:t>4. Type the name for your file in the </a:t>
          </a:r>
          <a:r>
            <a:rPr lang="en-US" sz="2600" b="1" i="1" kern="1200" dirty="0">
              <a:solidFill>
                <a:schemeClr val="tx1"/>
              </a:solidFill>
              <a:latin typeface="Calibri" panose="020F0502020204030204" pitchFamily="34" charset="0"/>
              <a:cs typeface="Calibri" panose="020F0502020204030204" pitchFamily="34" charset="0"/>
            </a:rPr>
            <a:t>File name </a:t>
          </a:r>
          <a:r>
            <a:rPr lang="en-US" sz="2600" b="1" kern="1200" dirty="0">
              <a:solidFill>
                <a:schemeClr val="tx1"/>
              </a:solidFill>
              <a:latin typeface="Calibri" panose="020F0502020204030204" pitchFamily="34" charset="0"/>
              <a:cs typeface="Calibri" panose="020F0502020204030204" pitchFamily="34" charset="0"/>
            </a:rPr>
            <a:t>field</a:t>
          </a:r>
        </a:p>
        <a:p>
          <a:pPr algn="l">
            <a:buFont typeface="+mj-lt"/>
            <a:buAutoNum type="arabicParenR"/>
          </a:pPr>
          <a:r>
            <a:rPr lang="en-US" sz="2600" b="1" kern="1200" dirty="0">
              <a:solidFill>
                <a:schemeClr val="tx1"/>
              </a:solidFill>
              <a:latin typeface="Calibri" panose="020F0502020204030204" pitchFamily="34" charset="0"/>
              <a:cs typeface="Calibri" panose="020F0502020204030204" pitchFamily="34" charset="0"/>
            </a:rPr>
            <a:t>5. In the </a:t>
          </a:r>
          <a:r>
            <a:rPr lang="en-US" sz="2600" b="1" i="1" kern="1200" dirty="0">
              <a:solidFill>
                <a:srgbClr val="000000"/>
              </a:solidFill>
              <a:latin typeface="Calibri" panose="020F0502020204030204" pitchFamily="34" charset="0"/>
              <a:ea typeface="+mn-ea"/>
              <a:cs typeface="Calibri" panose="020F0502020204030204" pitchFamily="34" charset="0"/>
            </a:rPr>
            <a:t>Save</a:t>
          </a:r>
          <a:r>
            <a:rPr lang="en-US" sz="2600" b="1" kern="1200" dirty="0">
              <a:solidFill>
                <a:schemeClr val="tx1"/>
              </a:solidFill>
              <a:latin typeface="Calibri" panose="020F0502020204030204" pitchFamily="34" charset="0"/>
              <a:cs typeface="Calibri" panose="020F0502020204030204" pitchFamily="34" charset="0"/>
            </a:rPr>
            <a:t> </a:t>
          </a:r>
          <a:r>
            <a:rPr lang="en-US" sz="2600" b="1" i="1" kern="1200" dirty="0">
              <a:solidFill>
                <a:srgbClr val="000000"/>
              </a:solidFill>
              <a:latin typeface="Calibri" panose="020F0502020204030204" pitchFamily="34" charset="0"/>
              <a:ea typeface="+mn-ea"/>
              <a:cs typeface="Calibri" panose="020F0502020204030204" pitchFamily="34" charset="0"/>
            </a:rPr>
            <a:t>as</a:t>
          </a:r>
          <a:r>
            <a:rPr lang="en-US" sz="2600" b="1" kern="1200" dirty="0">
              <a:solidFill>
                <a:schemeClr val="tx1"/>
              </a:solidFill>
              <a:latin typeface="Calibri" panose="020F0502020204030204" pitchFamily="34" charset="0"/>
              <a:cs typeface="Calibri" panose="020F0502020204030204" pitchFamily="34" charset="0"/>
            </a:rPr>
            <a:t> </a:t>
          </a:r>
          <a:r>
            <a:rPr lang="en-US" sz="2600" b="1" i="1" kern="1200" dirty="0">
              <a:solidFill>
                <a:srgbClr val="000000"/>
              </a:solidFill>
              <a:latin typeface="Calibri" panose="020F0502020204030204" pitchFamily="34" charset="0"/>
              <a:ea typeface="+mn-ea"/>
              <a:cs typeface="Calibri" panose="020F0502020204030204" pitchFamily="34" charset="0"/>
            </a:rPr>
            <a:t>type</a:t>
          </a:r>
          <a:r>
            <a:rPr lang="en-US" sz="2600" b="1" kern="1200" dirty="0">
              <a:solidFill>
                <a:schemeClr val="tx1"/>
              </a:solidFill>
              <a:latin typeface="Calibri" panose="020F0502020204030204" pitchFamily="34" charset="0"/>
              <a:cs typeface="Calibri" panose="020F0502020204030204" pitchFamily="34" charset="0"/>
            </a:rPr>
            <a:t> box: Choose the default file format that appears with the default file extension (.pptx)</a:t>
          </a:r>
        </a:p>
        <a:p>
          <a:pPr algn="l">
            <a:buFont typeface="+mj-lt"/>
            <a:buAutoNum type="arabicParenR"/>
          </a:pPr>
          <a:r>
            <a:rPr lang="en-US" sz="2600" b="1" kern="1200" dirty="0">
              <a:solidFill>
                <a:schemeClr val="tx1"/>
              </a:solidFill>
              <a:latin typeface="Calibri" panose="020F0502020204030204" pitchFamily="34" charset="0"/>
              <a:cs typeface="Calibri" panose="020F0502020204030204" pitchFamily="34" charset="0"/>
            </a:rPr>
            <a:t>6. Click </a:t>
          </a:r>
          <a:r>
            <a:rPr lang="en-US" sz="2600" b="1" i="1" kern="1200" dirty="0">
              <a:solidFill>
                <a:srgbClr val="000000"/>
              </a:solidFill>
              <a:latin typeface="Calibri" panose="020F0502020204030204" pitchFamily="34" charset="0"/>
              <a:ea typeface="+mn-ea"/>
              <a:cs typeface="Calibri" panose="020F0502020204030204" pitchFamily="34" charset="0"/>
            </a:rPr>
            <a:t>Save</a:t>
          </a:r>
          <a:r>
            <a:rPr lang="en-US" sz="2600" b="1" kern="1200" dirty="0">
              <a:solidFill>
                <a:schemeClr val="tx1"/>
              </a:solidFill>
              <a:latin typeface="Calibri" panose="020F0502020204030204" pitchFamily="34" charset="0"/>
              <a:cs typeface="Calibri" panose="020F0502020204030204" pitchFamily="34" charset="0"/>
            </a:rPr>
            <a:t> </a:t>
          </a:r>
        </a:p>
        <a:p>
          <a:pPr algn="l"/>
          <a:r>
            <a:rPr lang="en-US" sz="2600" b="1" kern="1200" dirty="0">
              <a:solidFill>
                <a:schemeClr val="tx1"/>
              </a:solidFill>
              <a:latin typeface="Calibri" panose="020F0502020204030204" pitchFamily="34" charset="0"/>
              <a:cs typeface="Calibri" panose="020F0502020204030204" pitchFamily="34" charset="0"/>
            </a:rPr>
            <a:t>7. </a:t>
          </a:r>
          <a:r>
            <a:rPr lang="en-US" sz="2600" b="1" i="1" kern="1200" dirty="0">
              <a:solidFill>
                <a:srgbClr val="000000"/>
              </a:solidFill>
              <a:latin typeface="Calibri" panose="020F0502020204030204" pitchFamily="34" charset="0"/>
              <a:ea typeface="+mn-ea"/>
              <a:cs typeface="Calibri" panose="020F0502020204030204" pitchFamily="34" charset="0"/>
            </a:rPr>
            <a:t>Close</a:t>
          </a:r>
          <a:r>
            <a:rPr lang="en-US" sz="2600" b="1" kern="1200" dirty="0">
              <a:solidFill>
                <a:schemeClr val="tx1"/>
              </a:solidFill>
              <a:latin typeface="Calibri" panose="020F0502020204030204" pitchFamily="34" charset="0"/>
              <a:cs typeface="Calibri" panose="020F0502020204030204" pitchFamily="34" charset="0"/>
            </a:rPr>
            <a:t> the Presentation</a:t>
          </a:r>
        </a:p>
      </dgm:t>
    </dgm:pt>
    <dgm:pt modelId="{08F89008-3369-47CA-8B20-0AF4DD884959}" type="parTrans" cxnId="{988B1FB6-DB44-4BC4-965C-85EEBD425857}">
      <dgm:prSet/>
      <dgm:spPr/>
      <dgm:t>
        <a:bodyPr/>
        <a:lstStyle/>
        <a:p>
          <a:endParaRPr lang="en-US"/>
        </a:p>
      </dgm:t>
    </dgm:pt>
    <dgm:pt modelId="{0454C4A2-7E46-44F8-A2FB-1257986F98A6}" type="sibTrans" cxnId="{988B1FB6-DB44-4BC4-965C-85EEBD425857}">
      <dgm:prSet custT="1"/>
      <dgm:spPr>
        <a:noFill/>
        <a:ln w="28575" cap="flat" cmpd="sng" algn="ctr">
          <a:solidFill>
            <a:srgbClr val="FF000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gm:t>
    </dgm:pt>
    <dgm:pt modelId="{04832395-E5DC-4C48-B2EE-8A1EBF12BBAF}" type="pres">
      <dgm:prSet presAssocID="{6E28DCC2-A19F-4618-BE47-1BADB6AFFFFB}" presName="Name0" presStyleCnt="0">
        <dgm:presLayoutVars>
          <dgm:dir/>
          <dgm:resizeHandles val="exact"/>
        </dgm:presLayoutVars>
      </dgm:prSet>
      <dgm:spPr/>
    </dgm:pt>
    <dgm:pt modelId="{2BAC8DAA-6C41-456B-85D5-18D699F04314}" type="pres">
      <dgm:prSet presAssocID="{060301F8-96A8-419E-B929-4651BA1E7013}" presName="node" presStyleLbl="node1" presStyleIdx="0" presStyleCnt="1" custScaleX="100098" custScaleY="71533" custLinFactNeighborX="684" custLinFactNeighborY="-23365">
        <dgm:presLayoutVars>
          <dgm:bulletEnabled val="1"/>
        </dgm:presLayoutVars>
      </dgm:prSet>
      <dgm:spPr/>
    </dgm:pt>
  </dgm:ptLst>
  <dgm:cxnLst>
    <dgm:cxn modelId="{AFC6738B-B6F2-4EC0-B22B-517D38DD0087}" type="presOf" srcId="{060301F8-96A8-419E-B929-4651BA1E7013}" destId="{2BAC8DAA-6C41-456B-85D5-18D699F04314}" srcOrd="0" destOrd="0" presId="urn:microsoft.com/office/officeart/2016/7/layout/RepeatingBendingProcessNew"/>
    <dgm:cxn modelId="{988B1FB6-DB44-4BC4-965C-85EEBD425857}" srcId="{6E28DCC2-A19F-4618-BE47-1BADB6AFFFFB}" destId="{060301F8-96A8-419E-B929-4651BA1E7013}" srcOrd="0" destOrd="0" parTransId="{08F89008-3369-47CA-8B20-0AF4DD884959}" sibTransId="{0454C4A2-7E46-44F8-A2FB-1257986F98A6}"/>
    <dgm:cxn modelId="{3664A7CB-9C05-440A-91A0-30737ECEF4FD}" type="presOf" srcId="{6E28DCC2-A19F-4618-BE47-1BADB6AFFFFB}" destId="{04832395-E5DC-4C48-B2EE-8A1EBF12BBAF}" srcOrd="0" destOrd="0" presId="urn:microsoft.com/office/officeart/2016/7/layout/RepeatingBendingProcessNew"/>
    <dgm:cxn modelId="{2262ED5B-1992-461E-8FDF-BBD737D4E68F}" type="presParOf" srcId="{04832395-E5DC-4C48-B2EE-8A1EBF12BBAF}" destId="{2BAC8DAA-6C41-456B-85D5-18D699F04314}"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438307" y="823578"/>
          <a:ext cx="633668"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38535" y="865976"/>
        <a:ext cx="33213" cy="6642"/>
      </dsp:txXfrm>
    </dsp:sp>
    <dsp:sp modelId="{2BAC8DAA-6C41-456B-85D5-18D699F04314}">
      <dsp:nvSpPr>
        <dsp:cNvPr id="0" name=""/>
        <dsp:cNvSpPr/>
      </dsp:nvSpPr>
      <dsp:spPr>
        <a:xfrm>
          <a:off x="551985" y="2861"/>
          <a:ext cx="2888122" cy="1732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1. Click on the Microsoft </a:t>
          </a:r>
          <a:r>
            <a:rPr lang="en-US" sz="2400" b="1" i="1" kern="1200" dirty="0">
              <a:solidFill>
                <a:schemeClr val="tx1"/>
              </a:solidFill>
              <a:latin typeface="Calibri" panose="020F0502020204030204" pitchFamily="34" charset="0"/>
              <a:cs typeface="Calibri" panose="020F0502020204030204" pitchFamily="34" charset="0"/>
            </a:rPr>
            <a:t>Office</a:t>
          </a:r>
          <a:r>
            <a:rPr lang="en-US" sz="2400" b="1" kern="1200" dirty="0">
              <a:solidFill>
                <a:schemeClr val="tx1"/>
              </a:solidFill>
              <a:latin typeface="Calibri" panose="020F0502020204030204" pitchFamily="34" charset="0"/>
              <a:cs typeface="Calibri" panose="020F0502020204030204" pitchFamily="34" charset="0"/>
            </a:rPr>
            <a:t> </a:t>
          </a:r>
          <a:r>
            <a:rPr lang="en-US" sz="2400" b="1" i="1" kern="1200" dirty="0">
              <a:solidFill>
                <a:srgbClr val="000000"/>
              </a:solidFill>
              <a:latin typeface="Calibri" panose="020F0502020204030204" pitchFamily="34" charset="0"/>
              <a:ea typeface="+mn-ea"/>
              <a:cs typeface="Calibri" panose="020F0502020204030204" pitchFamily="34" charset="0"/>
            </a:rPr>
            <a:t>Button</a:t>
          </a:r>
          <a:r>
            <a:rPr lang="en-US" sz="2400" b="1" kern="1200" dirty="0">
              <a:solidFill>
                <a:schemeClr val="tx1"/>
              </a:solidFill>
              <a:latin typeface="Calibri" panose="020F0502020204030204" pitchFamily="34" charset="0"/>
              <a:cs typeface="Calibri" panose="020F0502020204030204" pitchFamily="34" charset="0"/>
            </a:rPr>
            <a:t> to start  </a:t>
          </a:r>
        </a:p>
      </dsp:txBody>
      <dsp:txXfrm>
        <a:off x="551985" y="2861"/>
        <a:ext cx="2888122" cy="1732873"/>
      </dsp:txXfrm>
    </dsp:sp>
    <dsp:sp modelId="{FB555EE1-D528-4D2B-9870-C37039495F48}">
      <dsp:nvSpPr>
        <dsp:cNvPr id="0" name=""/>
        <dsp:cNvSpPr/>
      </dsp:nvSpPr>
      <dsp:spPr>
        <a:xfrm>
          <a:off x="1996046" y="1733934"/>
          <a:ext cx="3552391" cy="633668"/>
        </a:xfrm>
        <a:custGeom>
          <a:avLst/>
          <a:gdLst/>
          <a:ahLst/>
          <a:cxnLst/>
          <a:rect l="0" t="0" r="0" b="0"/>
          <a:pathLst>
            <a:path>
              <a:moveTo>
                <a:pt x="3552391" y="0"/>
              </a:moveTo>
              <a:lnTo>
                <a:pt x="3552391" y="333934"/>
              </a:lnTo>
              <a:lnTo>
                <a:pt x="0" y="333934"/>
              </a:lnTo>
              <a:lnTo>
                <a:pt x="0" y="633668"/>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681892" y="2047447"/>
        <a:ext cx="180698" cy="6642"/>
      </dsp:txXfrm>
    </dsp:sp>
    <dsp:sp modelId="{871E6DAE-0758-43D9-B566-7CD5FECD0DE5}">
      <dsp:nvSpPr>
        <dsp:cNvPr id="0" name=""/>
        <dsp:cNvSpPr/>
      </dsp:nvSpPr>
      <dsp:spPr>
        <a:xfrm>
          <a:off x="4104376" y="2861"/>
          <a:ext cx="2888122" cy="1732873"/>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104376" y="2861"/>
        <a:ext cx="2888122" cy="1732873"/>
      </dsp:txXfrm>
    </dsp:sp>
    <dsp:sp modelId="{771DA846-765F-49CE-B194-7C368F4DAF93}">
      <dsp:nvSpPr>
        <dsp:cNvPr id="0" name=""/>
        <dsp:cNvSpPr/>
      </dsp:nvSpPr>
      <dsp:spPr>
        <a:xfrm>
          <a:off x="3438307" y="3220720"/>
          <a:ext cx="633668" cy="91440"/>
        </a:xfrm>
        <a:custGeom>
          <a:avLst/>
          <a:gdLst/>
          <a:ahLst/>
          <a:cxnLst/>
          <a:rect l="0" t="0" r="0" b="0"/>
          <a:pathLst>
            <a:path>
              <a:moveTo>
                <a:pt x="0" y="45720"/>
              </a:moveTo>
              <a:lnTo>
                <a:pt x="53279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38535" y="3263118"/>
        <a:ext cx="33213" cy="6642"/>
      </dsp:txXfrm>
    </dsp:sp>
    <dsp:sp modelId="{52EE39ED-6FB0-41DC-9D18-91A726EBA3A7}">
      <dsp:nvSpPr>
        <dsp:cNvPr id="0" name=""/>
        <dsp:cNvSpPr/>
      </dsp:nvSpPr>
      <dsp:spPr>
        <a:xfrm>
          <a:off x="551985" y="2400003"/>
          <a:ext cx="2888122" cy="17328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2. An alphabetic list of all your applications will appear</a:t>
          </a:r>
        </a:p>
      </dsp:txBody>
      <dsp:txXfrm>
        <a:off x="551985" y="2400003"/>
        <a:ext cx="2888122" cy="1732873"/>
      </dsp:txXfrm>
    </dsp:sp>
    <dsp:sp modelId="{F72E62F1-C026-4937-BA86-3AE0BC026BDD}">
      <dsp:nvSpPr>
        <dsp:cNvPr id="0" name=""/>
        <dsp:cNvSpPr/>
      </dsp:nvSpPr>
      <dsp:spPr>
        <a:xfrm>
          <a:off x="1996046" y="4131076"/>
          <a:ext cx="3552391" cy="633668"/>
        </a:xfrm>
        <a:custGeom>
          <a:avLst/>
          <a:gdLst/>
          <a:ahLst/>
          <a:cxnLst/>
          <a:rect l="0" t="0" r="0" b="0"/>
          <a:pathLst>
            <a:path>
              <a:moveTo>
                <a:pt x="3552391" y="0"/>
              </a:moveTo>
              <a:lnTo>
                <a:pt x="3552391" y="333934"/>
              </a:lnTo>
              <a:lnTo>
                <a:pt x="0" y="333934"/>
              </a:lnTo>
              <a:lnTo>
                <a:pt x="0" y="633668"/>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681892" y="4444589"/>
        <a:ext cx="180698" cy="6642"/>
      </dsp:txXfrm>
    </dsp:sp>
    <dsp:sp modelId="{F33BDD99-3979-4DAE-9A86-E6D14FFC0958}">
      <dsp:nvSpPr>
        <dsp:cNvPr id="0" name=""/>
        <dsp:cNvSpPr/>
      </dsp:nvSpPr>
      <dsp:spPr>
        <a:xfrm>
          <a:off x="4104376" y="2400003"/>
          <a:ext cx="2888122" cy="1732873"/>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104376" y="2400003"/>
        <a:ext cx="2888122" cy="1732873"/>
      </dsp:txXfrm>
    </dsp:sp>
    <dsp:sp modelId="{28A26B8E-D80F-4F3D-8090-7FA4753BC0A5}">
      <dsp:nvSpPr>
        <dsp:cNvPr id="0" name=""/>
        <dsp:cNvSpPr/>
      </dsp:nvSpPr>
      <dsp:spPr>
        <a:xfrm>
          <a:off x="3438307" y="5617861"/>
          <a:ext cx="633668" cy="91440"/>
        </a:xfrm>
        <a:custGeom>
          <a:avLst/>
          <a:gdLst/>
          <a:ahLst/>
          <a:cxnLst/>
          <a:rect l="0" t="0" r="0" b="0"/>
          <a:pathLst>
            <a:path>
              <a:moveTo>
                <a:pt x="0" y="45720"/>
              </a:moveTo>
              <a:lnTo>
                <a:pt x="633668"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38535" y="5660260"/>
        <a:ext cx="33213" cy="6642"/>
      </dsp:txXfrm>
    </dsp:sp>
    <dsp:sp modelId="{F2E75460-0AAB-4A35-B9B4-1340F3D9D3C8}">
      <dsp:nvSpPr>
        <dsp:cNvPr id="0" name=""/>
        <dsp:cNvSpPr/>
      </dsp:nvSpPr>
      <dsp:spPr>
        <a:xfrm>
          <a:off x="551985" y="4797145"/>
          <a:ext cx="2888122" cy="17328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3. Scroll down and click on </a:t>
          </a:r>
          <a:r>
            <a:rPr lang="en-US" sz="2400" b="1" i="1" kern="1200" dirty="0">
              <a:solidFill>
                <a:srgbClr val="000000"/>
              </a:solidFill>
              <a:latin typeface="Calibri" panose="020F0502020204030204" pitchFamily="34" charset="0"/>
              <a:ea typeface="+mn-ea"/>
              <a:cs typeface="Calibri" panose="020F0502020204030204" pitchFamily="34" charset="0"/>
            </a:rPr>
            <a:t>PowerPoint</a:t>
          </a:r>
          <a:r>
            <a:rPr lang="en-US" sz="2400" b="1" kern="1200" dirty="0">
              <a:solidFill>
                <a:schemeClr val="tx1"/>
              </a:solidFill>
              <a:latin typeface="Calibri" panose="020F0502020204030204" pitchFamily="34" charset="0"/>
              <a:ea typeface="+mn-ea"/>
              <a:cs typeface="Calibri" panose="020F0502020204030204" pitchFamily="34" charset="0"/>
            </a:rPr>
            <a:t>. (You might need to click </a:t>
          </a:r>
          <a:r>
            <a:rPr lang="en-US" sz="2400" b="1" i="1" kern="1200" dirty="0">
              <a:solidFill>
                <a:schemeClr val="tx1"/>
              </a:solidFill>
              <a:latin typeface="Calibri" panose="020F0502020204030204" pitchFamily="34" charset="0"/>
              <a:ea typeface="+mn-ea"/>
              <a:cs typeface="Calibri" panose="020F0502020204030204" pitchFamily="34" charset="0"/>
            </a:rPr>
            <a:t>Programs</a:t>
          </a:r>
          <a:r>
            <a:rPr lang="en-US" sz="2400" b="1" kern="1200" dirty="0">
              <a:solidFill>
                <a:schemeClr val="tx1"/>
              </a:solidFill>
              <a:latin typeface="Calibri" panose="020F0502020204030204" pitchFamily="34" charset="0"/>
              <a:ea typeface="+mn-ea"/>
              <a:cs typeface="Calibri" panose="020F0502020204030204" pitchFamily="34" charset="0"/>
            </a:rPr>
            <a:t> first)</a:t>
          </a:r>
        </a:p>
      </dsp:txBody>
      <dsp:txXfrm>
        <a:off x="551985" y="4797145"/>
        <a:ext cx="2888122" cy="1732873"/>
      </dsp:txXfrm>
    </dsp:sp>
    <dsp:sp modelId="{E002B106-5D7C-4F57-855B-5863D2A9AE75}">
      <dsp:nvSpPr>
        <dsp:cNvPr id="0" name=""/>
        <dsp:cNvSpPr/>
      </dsp:nvSpPr>
      <dsp:spPr>
        <a:xfrm>
          <a:off x="4104376" y="4797145"/>
          <a:ext cx="2888122" cy="1732873"/>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104376" y="4797145"/>
        <a:ext cx="2888122" cy="17328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4113947" y="1016002"/>
          <a:ext cx="2230922" cy="570015"/>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5171102" y="1297759"/>
        <a:ext cx="116612" cy="6501"/>
      </dsp:txXfrm>
    </dsp:sp>
    <dsp:sp modelId="{2BAC8DAA-6C41-456B-85D5-18D699F04314}">
      <dsp:nvSpPr>
        <dsp:cNvPr id="0" name=""/>
        <dsp:cNvSpPr/>
      </dsp:nvSpPr>
      <dsp:spPr>
        <a:xfrm>
          <a:off x="256959" y="167941"/>
          <a:ext cx="3858788" cy="16961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19" tIns="145400" rIns="138519" bIns="1454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1. Click on the PowerPoint icon on the TASKBAR to open PowerPoint</a:t>
          </a:r>
        </a:p>
      </dsp:txBody>
      <dsp:txXfrm>
        <a:off x="256959" y="167941"/>
        <a:ext cx="3858788" cy="1696120"/>
      </dsp:txXfrm>
    </dsp:sp>
    <dsp:sp modelId="{EF084604-C5CB-4239-9D40-66F2F1F6E42F}">
      <dsp:nvSpPr>
        <dsp:cNvPr id="0" name=""/>
        <dsp:cNvSpPr/>
      </dsp:nvSpPr>
      <dsp:spPr>
        <a:xfrm>
          <a:off x="2225660" y="1732433"/>
          <a:ext cx="4445278" cy="673864"/>
        </a:xfrm>
        <a:custGeom>
          <a:avLst/>
          <a:gdLst/>
          <a:ahLst/>
          <a:cxnLst/>
          <a:rect l="0" t="0" r="0" b="0"/>
          <a:pathLst>
            <a:path>
              <a:moveTo>
                <a:pt x="3010000" y="0"/>
              </a:moveTo>
              <a:lnTo>
                <a:pt x="3010000" y="283222"/>
              </a:lnTo>
              <a:lnTo>
                <a:pt x="0" y="283222"/>
              </a:lnTo>
              <a:lnTo>
                <a:pt x="0" y="5322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335781" y="2066114"/>
        <a:ext cx="225037" cy="6501"/>
      </dsp:txXfrm>
    </dsp:sp>
    <dsp:sp modelId="{5FD9B028-0B13-4039-A3D6-1643DCE15355}">
      <dsp:nvSpPr>
        <dsp:cNvPr id="0" name=""/>
        <dsp:cNvSpPr/>
      </dsp:nvSpPr>
      <dsp:spPr>
        <a:xfrm>
          <a:off x="6377270" y="1437802"/>
          <a:ext cx="587338" cy="296431"/>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19" tIns="145400" rIns="138519" bIns="145400"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6377270" y="1437802"/>
        <a:ext cx="587338" cy="296431"/>
      </dsp:txXfrm>
    </dsp:sp>
    <dsp:sp modelId="{D441D671-2AE6-4823-AD71-B6D01C5D72B3}">
      <dsp:nvSpPr>
        <dsp:cNvPr id="0" name=""/>
        <dsp:cNvSpPr/>
      </dsp:nvSpPr>
      <dsp:spPr>
        <a:xfrm>
          <a:off x="4156944" y="3286757"/>
          <a:ext cx="1246173" cy="153732"/>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748575" y="3360373"/>
        <a:ext cx="62910" cy="6501"/>
      </dsp:txXfrm>
    </dsp:sp>
    <dsp:sp modelId="{3D4EACB9-5CD1-4B67-967E-20837B529605}">
      <dsp:nvSpPr>
        <dsp:cNvPr id="0" name=""/>
        <dsp:cNvSpPr/>
      </dsp:nvSpPr>
      <dsp:spPr>
        <a:xfrm>
          <a:off x="292577" y="2438697"/>
          <a:ext cx="3866166" cy="16961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19" tIns="145400" rIns="138519" bIns="145400" numCol="1" spcCol="1270" anchor="ctr" anchorCtr="0">
          <a:noAutofi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2. </a:t>
          </a:r>
          <a:r>
            <a:rPr lang="en-US" sz="2400" b="1" kern="1200" dirty="0">
              <a:solidFill>
                <a:schemeClr val="tx1"/>
              </a:solidFill>
              <a:latin typeface="Calibri" panose="020F0502020204030204" pitchFamily="34" charset="0"/>
              <a:cs typeface="Calibri" panose="020F0502020204030204" pitchFamily="34" charset="0"/>
            </a:rPr>
            <a:t>From within PowerPoint, you will now open a .pptx file</a:t>
          </a:r>
          <a:endParaRPr lang="en-US" sz="2400" b="1" kern="1200" dirty="0">
            <a:solidFill>
              <a:schemeClr val="tx1"/>
            </a:solidFill>
            <a:latin typeface="Calibri" panose="020F0502020204030204" pitchFamily="34" charset="0"/>
            <a:ea typeface="+mn-ea"/>
            <a:cs typeface="Calibri" panose="020F0502020204030204" pitchFamily="34" charset="0"/>
          </a:endParaRPr>
        </a:p>
      </dsp:txBody>
      <dsp:txXfrm>
        <a:off x="292577" y="2438697"/>
        <a:ext cx="3866166" cy="1696120"/>
      </dsp:txXfrm>
    </dsp:sp>
    <dsp:sp modelId="{E43531E3-903F-43FE-973C-D5173F48154D}">
      <dsp:nvSpPr>
        <dsp:cNvPr id="0" name=""/>
        <dsp:cNvSpPr/>
      </dsp:nvSpPr>
      <dsp:spPr>
        <a:xfrm>
          <a:off x="2314367" y="4024670"/>
          <a:ext cx="3088749" cy="626991"/>
        </a:xfrm>
        <a:custGeom>
          <a:avLst/>
          <a:gdLst/>
          <a:ahLst/>
          <a:cxnLst/>
          <a:rect l="0" t="0" r="0" b="0"/>
          <a:pathLst>
            <a:path>
              <a:moveTo>
                <a:pt x="2903194" y="0"/>
              </a:moveTo>
              <a:lnTo>
                <a:pt x="2903194" y="284615"/>
              </a:lnTo>
              <a:lnTo>
                <a:pt x="0" y="284615"/>
              </a:lnTo>
              <a:lnTo>
                <a:pt x="0" y="535031"/>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79793" y="4334915"/>
        <a:ext cx="157898" cy="6501"/>
      </dsp:txXfrm>
    </dsp:sp>
    <dsp:sp modelId="{D6F0631D-4556-4DA7-9649-56A4528A9321}">
      <dsp:nvSpPr>
        <dsp:cNvPr id="0" name=""/>
        <dsp:cNvSpPr/>
      </dsp:nvSpPr>
      <dsp:spPr>
        <a:xfrm flipH="1">
          <a:off x="5365307" y="3472890"/>
          <a:ext cx="75618" cy="55357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19" tIns="145400" rIns="138519" bIns="145400"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5365307" y="3472890"/>
        <a:ext cx="75618" cy="553579"/>
      </dsp:txXfrm>
    </dsp:sp>
    <dsp:sp modelId="{57D85A67-E3EC-43DA-8C46-B3337B3F32EE}">
      <dsp:nvSpPr>
        <dsp:cNvPr id="0" name=""/>
        <dsp:cNvSpPr/>
      </dsp:nvSpPr>
      <dsp:spPr>
        <a:xfrm>
          <a:off x="4246470" y="5486402"/>
          <a:ext cx="1350523" cy="91440"/>
        </a:xfrm>
        <a:custGeom>
          <a:avLst/>
          <a:gdLst/>
          <a:ahLst/>
          <a:cxnLst/>
          <a:rect l="0" t="0" r="0" b="0"/>
          <a:pathLst>
            <a:path>
              <a:moveTo>
                <a:pt x="0" y="45720"/>
              </a:moveTo>
              <a:lnTo>
                <a:pt x="619518"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887203" y="5528871"/>
        <a:ext cx="69057" cy="6501"/>
      </dsp:txXfrm>
    </dsp:sp>
    <dsp:sp modelId="{225F9E53-65CF-4AAB-ADB0-CE29B00DE7AE}">
      <dsp:nvSpPr>
        <dsp:cNvPr id="0" name=""/>
        <dsp:cNvSpPr/>
      </dsp:nvSpPr>
      <dsp:spPr>
        <a:xfrm>
          <a:off x="380464" y="4684061"/>
          <a:ext cx="3867806" cy="16961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19" tIns="145400" rIns="138519" bIns="145400" numCol="1" spcCol="1270" anchor="ctr" anchorCtr="0">
          <a:noAutofi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3. </a:t>
          </a:r>
          <a:r>
            <a:rPr lang="en-US" sz="2800" b="1" kern="1200" dirty="0">
              <a:solidFill>
                <a:schemeClr val="tx1"/>
              </a:solidFill>
              <a:latin typeface="Calibri" panose="020F0502020204030204" pitchFamily="34" charset="0"/>
              <a:cs typeface="Calibri" panose="020F0502020204030204" pitchFamily="34" charset="0"/>
            </a:rPr>
            <a:t>Choose </a:t>
          </a:r>
          <a:r>
            <a:rPr lang="en-US" sz="2800" b="1" i="1" kern="1200" dirty="0">
              <a:solidFill>
                <a:schemeClr val="tx1"/>
              </a:solidFill>
              <a:latin typeface="Calibri" panose="020F0502020204030204" pitchFamily="34" charset="0"/>
              <a:cs typeface="Calibri" panose="020F0502020204030204" pitchFamily="34" charset="0"/>
            </a:rPr>
            <a:t>File &gt; Open &gt; </a:t>
          </a:r>
          <a:r>
            <a:rPr lang="en-US" sz="2800" b="1" i="1" kern="1200" dirty="0">
              <a:solidFill>
                <a:schemeClr val="tx1"/>
              </a:solidFill>
              <a:latin typeface="Calibri" panose="020F0502020204030204" pitchFamily="34" charset="0"/>
              <a:ea typeface="+mn-ea"/>
              <a:cs typeface="Calibri" panose="020F0502020204030204" pitchFamily="34" charset="0"/>
            </a:rPr>
            <a:t>Browse</a:t>
          </a:r>
        </a:p>
      </dsp:txBody>
      <dsp:txXfrm>
        <a:off x="380464" y="4684061"/>
        <a:ext cx="3867806" cy="1696120"/>
      </dsp:txXfrm>
    </dsp:sp>
    <dsp:sp modelId="{B2A44142-D4AE-4BDE-BCB0-E7F66688666A}">
      <dsp:nvSpPr>
        <dsp:cNvPr id="0" name=""/>
        <dsp:cNvSpPr/>
      </dsp:nvSpPr>
      <dsp:spPr>
        <a:xfrm>
          <a:off x="5629394" y="5167778"/>
          <a:ext cx="118898" cy="7476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19" tIns="145400" rIns="138519" bIns="145400"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5629394" y="5167778"/>
        <a:ext cx="118898" cy="7476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F8F91-853E-40C8-ACA3-336903407E68}">
      <dsp:nvSpPr>
        <dsp:cNvPr id="0" name=""/>
        <dsp:cNvSpPr/>
      </dsp:nvSpPr>
      <dsp:spPr>
        <a:xfrm>
          <a:off x="1810" y="91167"/>
          <a:ext cx="3703763" cy="3015137"/>
        </a:xfrm>
        <a:prstGeom prst="rect">
          <a:avLst/>
        </a:prstGeom>
        <a:solidFill>
          <a:schemeClr val="bg1">
            <a:lumMod val="95000"/>
          </a:schemeClr>
        </a:solidFill>
        <a:ln w="19050" cap="flat" cmpd="sng" algn="ctr">
          <a:solidFill>
            <a:schemeClr val="accent1">
              <a:lumMod val="40000"/>
              <a:lumOff val="6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4. From t</a:t>
          </a:r>
          <a:r>
            <a:rPr lang="en-US" sz="2800" b="1" kern="1200" dirty="0">
              <a:solidFill>
                <a:schemeClr val="tx1"/>
              </a:solidFill>
              <a:latin typeface="Calibri" panose="020F0502020204030204" pitchFamily="34" charset="0"/>
              <a:cs typeface="Calibri" panose="020F0502020204030204" pitchFamily="34" charset="0"/>
            </a:rPr>
            <a:t>he Open Dialogue box, locate the file</a:t>
          </a:r>
        </a:p>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5. Double-click on the file or click on the file and then click Open</a:t>
          </a:r>
        </a:p>
      </dsp:txBody>
      <dsp:txXfrm>
        <a:off x="1810" y="91167"/>
        <a:ext cx="3703763" cy="30151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4113501" y="1018130"/>
          <a:ext cx="1187748" cy="577541"/>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673668" y="1303650"/>
        <a:ext cx="67415" cy="6501"/>
      </dsp:txXfrm>
    </dsp:sp>
    <dsp:sp modelId="{2BAC8DAA-6C41-456B-85D5-18D699F04314}">
      <dsp:nvSpPr>
        <dsp:cNvPr id="0" name=""/>
        <dsp:cNvSpPr/>
      </dsp:nvSpPr>
      <dsp:spPr>
        <a:xfrm>
          <a:off x="260281" y="170898"/>
          <a:ext cx="3855019" cy="1694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84" tIns="145258" rIns="138384" bIns="145258"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1. Clicking </a:t>
          </a:r>
          <a:r>
            <a:rPr lang="en-US" sz="2400" b="1" i="1" kern="1200" dirty="0">
              <a:solidFill>
                <a:schemeClr val="tx1"/>
              </a:solidFill>
              <a:latin typeface="Calibri" panose="020F0502020204030204" pitchFamily="34" charset="0"/>
              <a:cs typeface="Calibri" panose="020F0502020204030204" pitchFamily="34" charset="0"/>
            </a:rPr>
            <a:t>Save</a:t>
          </a:r>
          <a:r>
            <a:rPr lang="en-US" sz="2400" b="1" kern="1200" dirty="0">
              <a:solidFill>
                <a:schemeClr val="tx1"/>
              </a:solidFill>
              <a:latin typeface="Calibri" panose="020F0502020204030204" pitchFamily="34" charset="0"/>
              <a:cs typeface="Calibri" panose="020F0502020204030204" pitchFamily="34" charset="0"/>
            </a:rPr>
            <a:t> will enable you to save the file under its current name and keep it saved at its current location</a:t>
          </a:r>
        </a:p>
      </dsp:txBody>
      <dsp:txXfrm>
        <a:off x="260281" y="170898"/>
        <a:ext cx="3855019" cy="1694464"/>
      </dsp:txXfrm>
    </dsp:sp>
    <dsp:sp modelId="{EF084604-C5CB-4239-9D40-66F2F1F6E42F}">
      <dsp:nvSpPr>
        <dsp:cNvPr id="0" name=""/>
        <dsp:cNvSpPr/>
      </dsp:nvSpPr>
      <dsp:spPr>
        <a:xfrm>
          <a:off x="2227061" y="1741942"/>
          <a:ext cx="3399971" cy="665093"/>
        </a:xfrm>
        <a:custGeom>
          <a:avLst/>
          <a:gdLst/>
          <a:ahLst/>
          <a:cxnLst/>
          <a:rect l="0" t="0" r="0" b="0"/>
          <a:pathLst>
            <a:path>
              <a:moveTo>
                <a:pt x="3010000" y="0"/>
              </a:moveTo>
              <a:lnTo>
                <a:pt x="3010000" y="283222"/>
              </a:lnTo>
              <a:lnTo>
                <a:pt x="0" y="283222"/>
              </a:lnTo>
              <a:lnTo>
                <a:pt x="0" y="5322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840286" y="2071238"/>
        <a:ext cx="173520" cy="6501"/>
      </dsp:txXfrm>
    </dsp:sp>
    <dsp:sp modelId="{5FD9B028-0B13-4039-A3D6-1643DCE15355}">
      <dsp:nvSpPr>
        <dsp:cNvPr id="0" name=""/>
        <dsp:cNvSpPr/>
      </dsp:nvSpPr>
      <dsp:spPr>
        <a:xfrm>
          <a:off x="5333650" y="1447601"/>
          <a:ext cx="586764" cy="2961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84" tIns="145258" rIns="138384" bIns="145258"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5333650" y="1447601"/>
        <a:ext cx="586764" cy="296141"/>
      </dsp:txXfrm>
    </dsp:sp>
    <dsp:sp modelId="{D441D671-2AE6-4823-AD71-B6D01C5D72B3}">
      <dsp:nvSpPr>
        <dsp:cNvPr id="0" name=""/>
        <dsp:cNvSpPr/>
      </dsp:nvSpPr>
      <dsp:spPr>
        <a:xfrm>
          <a:off x="4156456" y="3286668"/>
          <a:ext cx="1244958" cy="15355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747510" y="3360192"/>
        <a:ext cx="62849" cy="6501"/>
      </dsp:txXfrm>
    </dsp:sp>
    <dsp:sp modelId="{3D4EACB9-5CD1-4B67-967E-20837B529605}">
      <dsp:nvSpPr>
        <dsp:cNvPr id="0" name=""/>
        <dsp:cNvSpPr/>
      </dsp:nvSpPr>
      <dsp:spPr>
        <a:xfrm>
          <a:off x="295865" y="2439436"/>
          <a:ext cx="3862390" cy="169446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84" tIns="145258" rIns="138384" bIns="145258" numCol="1" spcCol="1270" anchor="ctr" anchorCtr="0">
          <a:noAutofit/>
        </a:bodyPr>
        <a:lstStyle/>
        <a:p>
          <a:pPr marL="0" lvl="0" indent="0" algn="l" defTabSz="1111250">
            <a:lnSpc>
              <a:spcPct val="90000"/>
            </a:lnSpc>
            <a:spcBef>
              <a:spcPct val="0"/>
            </a:spcBef>
            <a:spcAft>
              <a:spcPct val="35000"/>
            </a:spcAft>
            <a:buNone/>
          </a:pPr>
          <a:r>
            <a:rPr lang="en-US" sz="1800" b="1" kern="1200" dirty="0">
              <a:solidFill>
                <a:schemeClr val="tx1"/>
              </a:solidFill>
              <a:latin typeface="Calibri" panose="020F0502020204030204" pitchFamily="34" charset="0"/>
              <a:ea typeface="+mn-ea"/>
              <a:cs typeface="Calibri" panose="020F0502020204030204" pitchFamily="34" charset="0"/>
            </a:rPr>
            <a:t>2. </a:t>
          </a:r>
          <a:r>
            <a:rPr lang="en-US" sz="1800" b="1" kern="1200" dirty="0">
              <a:solidFill>
                <a:srgbClr val="000000"/>
              </a:solidFill>
              <a:latin typeface="Calibri" panose="020F0502020204030204" pitchFamily="34" charset="0"/>
              <a:ea typeface="+mn-ea"/>
              <a:cs typeface="Calibri" panose="020F0502020204030204" pitchFamily="34" charset="0"/>
            </a:rPr>
            <a:t>When you click </a:t>
          </a:r>
          <a:r>
            <a:rPr lang="en-US" sz="1800" b="1" kern="1200" dirty="0">
              <a:solidFill>
                <a:schemeClr val="tx1"/>
              </a:solidFill>
              <a:latin typeface="Calibri" panose="020F0502020204030204" pitchFamily="34" charset="0"/>
              <a:ea typeface="+mn-ea"/>
              <a:cs typeface="Calibri" panose="020F0502020204030204" pitchFamily="34" charset="0"/>
            </a:rPr>
            <a:t>Save</a:t>
          </a:r>
          <a:r>
            <a:rPr lang="en-US" sz="1800" b="1" i="1" kern="1200" dirty="0">
              <a:solidFill>
                <a:srgbClr val="000000"/>
              </a:solidFill>
              <a:latin typeface="Calibri" panose="020F0502020204030204" pitchFamily="34" charset="0"/>
              <a:ea typeface="+mn-ea"/>
              <a:cs typeface="Calibri" panose="020F0502020204030204" pitchFamily="34" charset="0"/>
            </a:rPr>
            <a:t>, </a:t>
          </a:r>
          <a:r>
            <a:rPr lang="en-US" sz="1800" b="1" i="0" kern="1200" dirty="0">
              <a:solidFill>
                <a:srgbClr val="000000"/>
              </a:solidFill>
              <a:latin typeface="Calibri" panose="020F0502020204030204" pitchFamily="34" charset="0"/>
              <a:ea typeface="+mn-ea"/>
              <a:cs typeface="Calibri" panose="020F0502020204030204" pitchFamily="34" charset="0"/>
            </a:rPr>
            <a:t>and</a:t>
          </a:r>
          <a:r>
            <a:rPr lang="en-US" sz="1800" b="1" i="1" kern="1200" dirty="0">
              <a:solidFill>
                <a:srgbClr val="000000"/>
              </a:solidFill>
              <a:latin typeface="Calibri" panose="020F0502020204030204" pitchFamily="34" charset="0"/>
              <a:ea typeface="+mn-ea"/>
              <a:cs typeface="Calibri" panose="020F0502020204030204" pitchFamily="34" charset="0"/>
            </a:rPr>
            <a:t> another file of the same name exists, </a:t>
          </a:r>
          <a:r>
            <a:rPr lang="en-US" sz="1800" b="1" kern="1200" dirty="0">
              <a:solidFill>
                <a:srgbClr val="000000"/>
              </a:solidFill>
              <a:latin typeface="Calibri" panose="020F0502020204030204" pitchFamily="34" charset="0"/>
              <a:ea typeface="+mn-ea"/>
              <a:cs typeface="Calibri" panose="020F0502020204030204" pitchFamily="34" charset="0"/>
            </a:rPr>
            <a:t>PowerPoint will prompt you to either enter a new file name or to replace the existing copy with the new version you are currently saving</a:t>
          </a:r>
        </a:p>
      </dsp:txBody>
      <dsp:txXfrm>
        <a:off x="295865" y="2439436"/>
        <a:ext cx="3862390" cy="1694464"/>
      </dsp:txXfrm>
    </dsp:sp>
    <dsp:sp modelId="{E43531E3-903F-43FE-973C-D5173F48154D}">
      <dsp:nvSpPr>
        <dsp:cNvPr id="0" name=""/>
        <dsp:cNvSpPr/>
      </dsp:nvSpPr>
      <dsp:spPr>
        <a:xfrm>
          <a:off x="2315681" y="4023858"/>
          <a:ext cx="3085733" cy="626349"/>
        </a:xfrm>
        <a:custGeom>
          <a:avLst/>
          <a:gdLst/>
          <a:ahLst/>
          <a:cxnLst/>
          <a:rect l="0" t="0" r="0" b="0"/>
          <a:pathLst>
            <a:path>
              <a:moveTo>
                <a:pt x="2903194" y="0"/>
              </a:moveTo>
              <a:lnTo>
                <a:pt x="2903194" y="284615"/>
              </a:lnTo>
              <a:lnTo>
                <a:pt x="0" y="284615"/>
              </a:lnTo>
              <a:lnTo>
                <a:pt x="0" y="535031"/>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79675" y="4333782"/>
        <a:ext cx="157744" cy="6501"/>
      </dsp:txXfrm>
    </dsp:sp>
    <dsp:sp modelId="{D6F0631D-4556-4DA7-9649-56A4528A9321}">
      <dsp:nvSpPr>
        <dsp:cNvPr id="0" name=""/>
        <dsp:cNvSpPr/>
      </dsp:nvSpPr>
      <dsp:spPr>
        <a:xfrm flipH="1">
          <a:off x="5363642" y="3472619"/>
          <a:ext cx="75544" cy="5530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84" tIns="145258" rIns="138384" bIns="145258"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5363642" y="3472619"/>
        <a:ext cx="75544" cy="553039"/>
      </dsp:txXfrm>
    </dsp:sp>
    <dsp:sp modelId="{57D85A67-E3EC-43DA-8C46-B3337B3F32EE}">
      <dsp:nvSpPr>
        <dsp:cNvPr id="0" name=""/>
        <dsp:cNvSpPr/>
      </dsp:nvSpPr>
      <dsp:spPr>
        <a:xfrm>
          <a:off x="4245896" y="5484120"/>
          <a:ext cx="1349174" cy="91440"/>
        </a:xfrm>
        <a:custGeom>
          <a:avLst/>
          <a:gdLst/>
          <a:ahLst/>
          <a:cxnLst/>
          <a:rect l="0" t="0" r="0" b="0"/>
          <a:pathLst>
            <a:path>
              <a:moveTo>
                <a:pt x="0" y="45720"/>
              </a:moveTo>
              <a:lnTo>
                <a:pt x="619518"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885988" y="5526589"/>
        <a:ext cx="68990" cy="6501"/>
      </dsp:txXfrm>
    </dsp:sp>
    <dsp:sp modelId="{225F9E53-65CF-4AAB-ADB0-CE29B00DE7AE}">
      <dsp:nvSpPr>
        <dsp:cNvPr id="0" name=""/>
        <dsp:cNvSpPr/>
      </dsp:nvSpPr>
      <dsp:spPr>
        <a:xfrm>
          <a:off x="383667" y="4682608"/>
          <a:ext cx="3864028" cy="16944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84" tIns="145258" rIns="138384" bIns="145258" numCol="1" spcCol="1270" anchor="ctr" anchorCtr="0">
          <a:noAutofi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3. </a:t>
          </a:r>
          <a:r>
            <a:rPr lang="en-US" sz="2400" b="1" kern="1200" dirty="0">
              <a:solidFill>
                <a:schemeClr val="tx1"/>
              </a:solidFill>
              <a:latin typeface="Calibri" panose="020F0502020204030204" pitchFamily="34" charset="0"/>
              <a:ea typeface="+mn-ea"/>
              <a:cs typeface="Calibri" panose="020F0502020204030204" pitchFamily="34" charset="0"/>
            </a:rPr>
            <a:t>If you want to save the file under a new name, and to a new location, you must choose </a:t>
          </a:r>
          <a:r>
            <a:rPr lang="en-US" sz="2400" b="1" i="1" kern="1200" dirty="0">
              <a:solidFill>
                <a:schemeClr val="tx1"/>
              </a:solidFill>
              <a:latin typeface="Calibri" panose="020F0502020204030204" pitchFamily="34" charset="0"/>
              <a:ea typeface="+mn-ea"/>
              <a:cs typeface="Calibri" panose="020F0502020204030204" pitchFamily="34" charset="0"/>
            </a:rPr>
            <a:t>File &gt; Save As</a:t>
          </a:r>
        </a:p>
      </dsp:txBody>
      <dsp:txXfrm>
        <a:off x="383667" y="4682608"/>
        <a:ext cx="3864028" cy="1694464"/>
      </dsp:txXfrm>
    </dsp:sp>
    <dsp:sp modelId="{B2A44142-D4AE-4BDE-BCB0-E7F66688666A}">
      <dsp:nvSpPr>
        <dsp:cNvPr id="0" name=""/>
        <dsp:cNvSpPr/>
      </dsp:nvSpPr>
      <dsp:spPr>
        <a:xfrm>
          <a:off x="5627470" y="5165852"/>
          <a:ext cx="118781" cy="7469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84" tIns="145258" rIns="138384" bIns="145258"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5627470" y="5165852"/>
        <a:ext cx="118781" cy="7469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438307" y="823578"/>
          <a:ext cx="633668"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38535" y="865976"/>
        <a:ext cx="33213" cy="6642"/>
      </dsp:txXfrm>
    </dsp:sp>
    <dsp:sp modelId="{2BAC8DAA-6C41-456B-85D5-18D699F04314}">
      <dsp:nvSpPr>
        <dsp:cNvPr id="0" name=""/>
        <dsp:cNvSpPr/>
      </dsp:nvSpPr>
      <dsp:spPr>
        <a:xfrm>
          <a:off x="551985" y="2861"/>
          <a:ext cx="2888122" cy="1732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alibri" panose="020F0502020204030204" pitchFamily="34" charset="0"/>
              <a:cs typeface="Calibri" panose="020F0502020204030204" pitchFamily="34" charset="0"/>
            </a:rPr>
            <a:t>1. From the Home tab, in the </a:t>
          </a:r>
          <a:r>
            <a:rPr lang="en-US" sz="2000" b="1" kern="1200" dirty="0">
              <a:solidFill>
                <a:schemeClr val="tx1"/>
              </a:solidFill>
              <a:latin typeface="Calibri" panose="020F0502020204030204" pitchFamily="34" charset="0"/>
              <a:ea typeface="+mn-ea"/>
              <a:cs typeface="Calibri" panose="020F0502020204030204" pitchFamily="34" charset="0"/>
            </a:rPr>
            <a:t>Slides</a:t>
          </a:r>
          <a:r>
            <a:rPr lang="en-US" sz="2000" b="1" kern="1200" dirty="0">
              <a:solidFill>
                <a:schemeClr val="tx1"/>
              </a:solidFill>
              <a:latin typeface="Calibri" panose="020F0502020204030204" pitchFamily="34" charset="0"/>
              <a:cs typeface="Calibri" panose="020F0502020204030204" pitchFamily="34" charset="0"/>
            </a:rPr>
            <a:t> Group, click on the down arrow next to the </a:t>
          </a:r>
          <a:r>
            <a:rPr lang="en-US" sz="2000" b="1" i="1" kern="1200" dirty="0">
              <a:solidFill>
                <a:schemeClr val="tx1"/>
              </a:solidFill>
              <a:latin typeface="Calibri" panose="020F0502020204030204" pitchFamily="34" charset="0"/>
              <a:ea typeface="+mn-ea"/>
              <a:cs typeface="Calibri" panose="020F0502020204030204" pitchFamily="34" charset="0"/>
            </a:rPr>
            <a:t>New</a:t>
          </a:r>
          <a:r>
            <a:rPr lang="en-US" sz="2000" b="1" i="1" kern="1200" dirty="0">
              <a:solidFill>
                <a:schemeClr val="tx1"/>
              </a:solidFill>
              <a:latin typeface="Calibri" panose="020F0502020204030204" pitchFamily="34" charset="0"/>
              <a:cs typeface="Calibri" panose="020F0502020204030204" pitchFamily="34" charset="0"/>
            </a:rPr>
            <a:t> </a:t>
          </a:r>
          <a:r>
            <a:rPr lang="en-US" sz="2000" b="1" i="1" kern="1200" dirty="0">
              <a:solidFill>
                <a:schemeClr val="tx1"/>
              </a:solidFill>
              <a:latin typeface="Calibri" panose="020F0502020204030204" pitchFamily="34" charset="0"/>
              <a:ea typeface="+mn-ea"/>
              <a:cs typeface="Calibri" panose="020F0502020204030204" pitchFamily="34" charset="0"/>
            </a:rPr>
            <a:t>Slide</a:t>
          </a:r>
          <a:r>
            <a:rPr lang="en-US" sz="2000" b="1" i="1" kern="1200" dirty="0">
              <a:solidFill>
                <a:schemeClr val="tx1"/>
              </a:solidFill>
              <a:latin typeface="Calibri" panose="020F0502020204030204" pitchFamily="34" charset="0"/>
              <a:cs typeface="Calibri" panose="020F0502020204030204" pitchFamily="34" charset="0"/>
            </a:rPr>
            <a:t> </a:t>
          </a:r>
          <a:r>
            <a:rPr lang="en-US" sz="2000" b="1" kern="1200" dirty="0">
              <a:solidFill>
                <a:schemeClr val="tx1"/>
              </a:solidFill>
              <a:latin typeface="Calibri" panose="020F0502020204030204" pitchFamily="34" charset="0"/>
              <a:cs typeface="Calibri" panose="020F0502020204030204" pitchFamily="34" charset="0"/>
            </a:rPr>
            <a:t>command </a:t>
          </a:r>
        </a:p>
      </dsp:txBody>
      <dsp:txXfrm>
        <a:off x="551985" y="2861"/>
        <a:ext cx="2888122" cy="1732873"/>
      </dsp:txXfrm>
    </dsp:sp>
    <dsp:sp modelId="{FB555EE1-D528-4D2B-9870-C37039495F48}">
      <dsp:nvSpPr>
        <dsp:cNvPr id="0" name=""/>
        <dsp:cNvSpPr/>
      </dsp:nvSpPr>
      <dsp:spPr>
        <a:xfrm>
          <a:off x="1996046" y="1733934"/>
          <a:ext cx="3552391" cy="633668"/>
        </a:xfrm>
        <a:custGeom>
          <a:avLst/>
          <a:gdLst/>
          <a:ahLst/>
          <a:cxnLst/>
          <a:rect l="0" t="0" r="0" b="0"/>
          <a:pathLst>
            <a:path>
              <a:moveTo>
                <a:pt x="3552391" y="0"/>
              </a:moveTo>
              <a:lnTo>
                <a:pt x="3552391" y="333934"/>
              </a:lnTo>
              <a:lnTo>
                <a:pt x="0" y="333934"/>
              </a:lnTo>
              <a:lnTo>
                <a:pt x="0" y="633668"/>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892" y="2047447"/>
        <a:ext cx="180698" cy="6642"/>
      </dsp:txXfrm>
    </dsp:sp>
    <dsp:sp modelId="{871E6DAE-0758-43D9-B566-7CD5FECD0DE5}">
      <dsp:nvSpPr>
        <dsp:cNvPr id="0" name=""/>
        <dsp:cNvSpPr/>
      </dsp:nvSpPr>
      <dsp:spPr>
        <a:xfrm>
          <a:off x="4104376" y="2861"/>
          <a:ext cx="2888122" cy="17328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104376" y="2861"/>
        <a:ext cx="2888122" cy="1732873"/>
      </dsp:txXfrm>
    </dsp:sp>
    <dsp:sp modelId="{771DA846-765F-49CE-B194-7C368F4DAF93}">
      <dsp:nvSpPr>
        <dsp:cNvPr id="0" name=""/>
        <dsp:cNvSpPr/>
      </dsp:nvSpPr>
      <dsp:spPr>
        <a:xfrm>
          <a:off x="3438307" y="3220720"/>
          <a:ext cx="1094612" cy="91440"/>
        </a:xfrm>
        <a:custGeom>
          <a:avLst/>
          <a:gdLst/>
          <a:ahLst/>
          <a:cxnLst/>
          <a:rect l="0" t="0" r="0" b="0"/>
          <a:pathLst>
            <a:path>
              <a:moveTo>
                <a:pt x="0" y="45720"/>
              </a:moveTo>
              <a:lnTo>
                <a:pt x="53279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957483" y="3263118"/>
        <a:ext cx="56261" cy="6642"/>
      </dsp:txXfrm>
    </dsp:sp>
    <dsp:sp modelId="{52EE39ED-6FB0-41DC-9D18-91A726EBA3A7}">
      <dsp:nvSpPr>
        <dsp:cNvPr id="0" name=""/>
        <dsp:cNvSpPr/>
      </dsp:nvSpPr>
      <dsp:spPr>
        <a:xfrm>
          <a:off x="551985" y="2400003"/>
          <a:ext cx="2888122" cy="17328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latin typeface="Calibri" panose="020F0502020204030204" pitchFamily="34" charset="0"/>
              <a:ea typeface="+mn-ea"/>
              <a:cs typeface="Calibri" panose="020F0502020204030204" pitchFamily="34" charset="0"/>
            </a:rPr>
            <a:t>2. </a:t>
          </a:r>
          <a:r>
            <a:rPr lang="en-US" sz="2500" b="1" kern="1200" dirty="0">
              <a:solidFill>
                <a:schemeClr val="tx1"/>
              </a:solidFill>
              <a:latin typeface="Calibri" panose="020F0502020204030204" pitchFamily="34" charset="0"/>
              <a:cs typeface="Calibri" panose="020F0502020204030204" pitchFamily="34" charset="0"/>
            </a:rPr>
            <a:t>Choose the </a:t>
          </a:r>
          <a:r>
            <a:rPr lang="en-US" sz="2500" b="1" i="1" kern="1200" dirty="0">
              <a:solidFill>
                <a:schemeClr val="tx1"/>
              </a:solidFill>
              <a:latin typeface="Calibri" panose="020F0502020204030204" pitchFamily="34" charset="0"/>
              <a:cs typeface="Calibri" panose="020F0502020204030204" pitchFamily="34" charset="0"/>
            </a:rPr>
            <a:t>"Two Content"</a:t>
          </a:r>
          <a:r>
            <a:rPr lang="en-US" sz="2500" b="1" kern="1200" dirty="0">
              <a:solidFill>
                <a:schemeClr val="tx1"/>
              </a:solidFill>
              <a:latin typeface="Calibri" panose="020F0502020204030204" pitchFamily="34" charset="0"/>
              <a:cs typeface="Calibri" panose="020F0502020204030204" pitchFamily="34" charset="0"/>
            </a:rPr>
            <a:t> slide layout from the menu that appears</a:t>
          </a: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551985" y="2400003"/>
        <a:ext cx="2888122" cy="1732873"/>
      </dsp:txXfrm>
    </dsp:sp>
    <dsp:sp modelId="{B03C9187-B3A4-4A81-BFA9-B50752F125A6}">
      <dsp:nvSpPr>
        <dsp:cNvPr id="0" name=""/>
        <dsp:cNvSpPr/>
      </dsp:nvSpPr>
      <dsp:spPr>
        <a:xfrm>
          <a:off x="1996046" y="4135599"/>
          <a:ext cx="3255463" cy="629145"/>
        </a:xfrm>
        <a:custGeom>
          <a:avLst/>
          <a:gdLst/>
          <a:ahLst/>
          <a:cxnLst/>
          <a:rect l="0" t="0" r="0" b="0"/>
          <a:pathLst>
            <a:path>
              <a:moveTo>
                <a:pt x="3255463" y="0"/>
              </a:moveTo>
              <a:lnTo>
                <a:pt x="3255463" y="331672"/>
              </a:lnTo>
              <a:lnTo>
                <a:pt x="0" y="331672"/>
              </a:lnTo>
              <a:lnTo>
                <a:pt x="0" y="6291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0737" y="4446851"/>
        <a:ext cx="166082" cy="6642"/>
      </dsp:txXfrm>
    </dsp:sp>
    <dsp:sp modelId="{01916C85-2045-4900-B2D6-C012D10E8EAE}">
      <dsp:nvSpPr>
        <dsp:cNvPr id="0" name=""/>
        <dsp:cNvSpPr/>
      </dsp:nvSpPr>
      <dsp:spPr>
        <a:xfrm>
          <a:off x="4565320" y="2404525"/>
          <a:ext cx="1372378" cy="17328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565320" y="2404525"/>
        <a:ext cx="1372378" cy="1732873"/>
      </dsp:txXfrm>
    </dsp:sp>
    <dsp:sp modelId="{C0FB471D-48D9-4373-AA2B-F52F6833C591}">
      <dsp:nvSpPr>
        <dsp:cNvPr id="0" name=""/>
        <dsp:cNvSpPr/>
      </dsp:nvSpPr>
      <dsp:spPr>
        <a:xfrm>
          <a:off x="3438307" y="5617861"/>
          <a:ext cx="633668" cy="91440"/>
        </a:xfrm>
        <a:custGeom>
          <a:avLst/>
          <a:gdLst/>
          <a:ahLst/>
          <a:cxnLst/>
          <a:rect l="0" t="0" r="0" b="0"/>
          <a:pathLst>
            <a:path>
              <a:moveTo>
                <a:pt x="0" y="45720"/>
              </a:moveTo>
              <a:lnTo>
                <a:pt x="53279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38535" y="5660260"/>
        <a:ext cx="33213" cy="6642"/>
      </dsp:txXfrm>
    </dsp:sp>
    <dsp:sp modelId="{F2E75460-0AAB-4A35-B9B4-1340F3D9D3C8}">
      <dsp:nvSpPr>
        <dsp:cNvPr id="0" name=""/>
        <dsp:cNvSpPr/>
      </dsp:nvSpPr>
      <dsp:spPr>
        <a:xfrm>
          <a:off x="551985" y="4797145"/>
          <a:ext cx="2888122" cy="17328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latin typeface="Calibri" panose="020F0502020204030204" pitchFamily="34" charset="0"/>
              <a:ea typeface="+mn-ea"/>
              <a:cs typeface="Calibri" panose="020F0502020204030204" pitchFamily="34" charset="0"/>
            </a:rPr>
            <a:t>3. </a:t>
          </a:r>
          <a:r>
            <a:rPr lang="en-US" sz="2500" b="1" kern="1200" dirty="0">
              <a:solidFill>
                <a:schemeClr val="tx1"/>
              </a:solidFill>
              <a:latin typeface="Calibri" panose="020F0502020204030204" pitchFamily="34" charset="0"/>
              <a:cs typeface="Calibri" panose="020F0502020204030204" pitchFamily="34" charset="0"/>
            </a:rPr>
            <a:t>The new </a:t>
          </a:r>
          <a:r>
            <a:rPr lang="en-US" sz="2500" b="1" i="1" kern="1200" dirty="0">
              <a:solidFill>
                <a:schemeClr val="tx1"/>
              </a:solidFill>
              <a:latin typeface="Calibri" panose="020F0502020204030204" pitchFamily="34" charset="0"/>
              <a:cs typeface="Calibri" panose="020F0502020204030204" pitchFamily="34" charset="0"/>
            </a:rPr>
            <a:t>"Two Content"</a:t>
          </a:r>
          <a:r>
            <a:rPr lang="en-US" sz="2500" b="1" kern="1200" dirty="0">
              <a:solidFill>
                <a:schemeClr val="tx1"/>
              </a:solidFill>
              <a:latin typeface="Calibri" panose="020F0502020204030204" pitchFamily="34" charset="0"/>
              <a:cs typeface="Calibri" panose="020F0502020204030204" pitchFamily="34" charset="0"/>
            </a:rPr>
            <a:t> slide will appear </a:t>
          </a: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551985" y="4797145"/>
        <a:ext cx="2888122" cy="1732873"/>
      </dsp:txXfrm>
    </dsp:sp>
    <dsp:sp modelId="{8FC5122C-D907-49EC-94D3-CB8929293453}">
      <dsp:nvSpPr>
        <dsp:cNvPr id="0" name=""/>
        <dsp:cNvSpPr/>
      </dsp:nvSpPr>
      <dsp:spPr>
        <a:xfrm>
          <a:off x="4104376" y="4797145"/>
          <a:ext cx="2888122" cy="1732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104376" y="4797145"/>
        <a:ext cx="2888122" cy="17328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438307" y="823578"/>
          <a:ext cx="633668"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38535" y="865976"/>
        <a:ext cx="33213" cy="6642"/>
      </dsp:txXfrm>
    </dsp:sp>
    <dsp:sp modelId="{2BAC8DAA-6C41-456B-85D5-18D699F04314}">
      <dsp:nvSpPr>
        <dsp:cNvPr id="0" name=""/>
        <dsp:cNvSpPr/>
      </dsp:nvSpPr>
      <dsp:spPr>
        <a:xfrm>
          <a:off x="551985" y="2861"/>
          <a:ext cx="2888122" cy="1732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alibri" panose="020F0502020204030204" pitchFamily="34" charset="0"/>
              <a:cs typeface="Calibri" panose="020F0502020204030204" pitchFamily="34" charset="0"/>
            </a:rPr>
            <a:t>1. From the </a:t>
          </a:r>
          <a:r>
            <a:rPr lang="en-US" sz="2000" b="1" i="1" kern="1200" dirty="0">
              <a:solidFill>
                <a:schemeClr val="tx1"/>
              </a:solidFill>
              <a:latin typeface="Calibri" panose="020F0502020204030204" pitchFamily="34" charset="0"/>
              <a:cs typeface="Calibri" panose="020F0502020204030204" pitchFamily="34" charset="0"/>
            </a:rPr>
            <a:t>Home</a:t>
          </a:r>
          <a:r>
            <a:rPr lang="en-US" sz="2000" b="1" kern="1200" dirty="0">
              <a:solidFill>
                <a:schemeClr val="tx1"/>
              </a:solidFill>
              <a:latin typeface="Calibri" panose="020F0502020204030204" pitchFamily="34" charset="0"/>
              <a:cs typeface="Calibri" panose="020F0502020204030204" pitchFamily="34" charset="0"/>
            </a:rPr>
            <a:t> tab, in the </a:t>
          </a:r>
          <a:r>
            <a:rPr lang="en-US" sz="2000" b="1" kern="1200" dirty="0">
              <a:solidFill>
                <a:schemeClr val="tx1"/>
              </a:solidFill>
              <a:latin typeface="Calibri" panose="020F0502020204030204" pitchFamily="34" charset="0"/>
              <a:ea typeface="+mn-ea"/>
              <a:cs typeface="Calibri" panose="020F0502020204030204" pitchFamily="34" charset="0"/>
            </a:rPr>
            <a:t>Slides</a:t>
          </a:r>
          <a:r>
            <a:rPr lang="en-US" sz="2000" b="1" kern="1200" dirty="0">
              <a:solidFill>
                <a:schemeClr val="tx1"/>
              </a:solidFill>
              <a:latin typeface="Calibri" panose="020F0502020204030204" pitchFamily="34" charset="0"/>
              <a:cs typeface="Calibri" panose="020F0502020204030204" pitchFamily="34" charset="0"/>
            </a:rPr>
            <a:t> Group, click on the down arrow next to the </a:t>
          </a:r>
          <a:r>
            <a:rPr lang="en-US" sz="2000" b="1" kern="1200" dirty="0">
              <a:solidFill>
                <a:schemeClr val="tx1"/>
              </a:solidFill>
              <a:latin typeface="Calibri" panose="020F0502020204030204" pitchFamily="34" charset="0"/>
              <a:ea typeface="+mn-ea"/>
              <a:cs typeface="Calibri" panose="020F0502020204030204" pitchFamily="34" charset="0"/>
            </a:rPr>
            <a:t>New</a:t>
          </a:r>
          <a:r>
            <a:rPr lang="en-US" sz="2000" b="1" kern="1200" dirty="0">
              <a:solidFill>
                <a:schemeClr val="tx1"/>
              </a:solidFill>
              <a:latin typeface="Calibri" panose="020F0502020204030204" pitchFamily="34" charset="0"/>
              <a:cs typeface="Calibri" panose="020F0502020204030204" pitchFamily="34" charset="0"/>
            </a:rPr>
            <a:t> </a:t>
          </a:r>
          <a:r>
            <a:rPr lang="en-US" sz="2000" b="1" kern="1200" dirty="0">
              <a:solidFill>
                <a:schemeClr val="tx1"/>
              </a:solidFill>
              <a:latin typeface="Calibri" panose="020F0502020204030204" pitchFamily="34" charset="0"/>
              <a:ea typeface="+mn-ea"/>
              <a:cs typeface="Calibri" panose="020F0502020204030204" pitchFamily="34" charset="0"/>
            </a:rPr>
            <a:t>Slide</a:t>
          </a:r>
          <a:r>
            <a:rPr lang="en-US" sz="2000" b="1" kern="1200" dirty="0">
              <a:solidFill>
                <a:schemeClr val="tx1"/>
              </a:solidFill>
              <a:latin typeface="Calibri" panose="020F0502020204030204" pitchFamily="34" charset="0"/>
              <a:cs typeface="Calibri" panose="020F0502020204030204" pitchFamily="34" charset="0"/>
            </a:rPr>
            <a:t> command </a:t>
          </a:r>
        </a:p>
      </dsp:txBody>
      <dsp:txXfrm>
        <a:off x="551985" y="2861"/>
        <a:ext cx="2888122" cy="1732873"/>
      </dsp:txXfrm>
    </dsp:sp>
    <dsp:sp modelId="{FB555EE1-D528-4D2B-9870-C37039495F48}">
      <dsp:nvSpPr>
        <dsp:cNvPr id="0" name=""/>
        <dsp:cNvSpPr/>
      </dsp:nvSpPr>
      <dsp:spPr>
        <a:xfrm>
          <a:off x="1996046" y="1733934"/>
          <a:ext cx="3552391" cy="633668"/>
        </a:xfrm>
        <a:custGeom>
          <a:avLst/>
          <a:gdLst/>
          <a:ahLst/>
          <a:cxnLst/>
          <a:rect l="0" t="0" r="0" b="0"/>
          <a:pathLst>
            <a:path>
              <a:moveTo>
                <a:pt x="3552391" y="0"/>
              </a:moveTo>
              <a:lnTo>
                <a:pt x="3552391" y="333934"/>
              </a:lnTo>
              <a:lnTo>
                <a:pt x="0" y="333934"/>
              </a:lnTo>
              <a:lnTo>
                <a:pt x="0" y="633668"/>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892" y="2047447"/>
        <a:ext cx="180698" cy="6642"/>
      </dsp:txXfrm>
    </dsp:sp>
    <dsp:sp modelId="{871E6DAE-0758-43D9-B566-7CD5FECD0DE5}">
      <dsp:nvSpPr>
        <dsp:cNvPr id="0" name=""/>
        <dsp:cNvSpPr/>
      </dsp:nvSpPr>
      <dsp:spPr>
        <a:xfrm>
          <a:off x="4104376" y="2861"/>
          <a:ext cx="2888122" cy="17328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104376" y="2861"/>
        <a:ext cx="2888122" cy="1732873"/>
      </dsp:txXfrm>
    </dsp:sp>
    <dsp:sp modelId="{771DA846-765F-49CE-B194-7C368F4DAF93}">
      <dsp:nvSpPr>
        <dsp:cNvPr id="0" name=""/>
        <dsp:cNvSpPr/>
      </dsp:nvSpPr>
      <dsp:spPr>
        <a:xfrm>
          <a:off x="3438307" y="3162668"/>
          <a:ext cx="878061" cy="91440"/>
        </a:xfrm>
        <a:custGeom>
          <a:avLst/>
          <a:gdLst/>
          <a:ahLst/>
          <a:cxnLst/>
          <a:rect l="0" t="0" r="0" b="0"/>
          <a:pathLst>
            <a:path>
              <a:moveTo>
                <a:pt x="0" y="45720"/>
              </a:moveTo>
              <a:lnTo>
                <a:pt x="53279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854575" y="3205067"/>
        <a:ext cx="45525" cy="6642"/>
      </dsp:txXfrm>
    </dsp:sp>
    <dsp:sp modelId="{52EE39ED-6FB0-41DC-9D18-91A726EBA3A7}">
      <dsp:nvSpPr>
        <dsp:cNvPr id="0" name=""/>
        <dsp:cNvSpPr/>
      </dsp:nvSpPr>
      <dsp:spPr>
        <a:xfrm>
          <a:off x="551985" y="2400003"/>
          <a:ext cx="2888122" cy="17328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latin typeface="Calibri" panose="020F0502020204030204" pitchFamily="34" charset="0"/>
              <a:ea typeface="+mn-ea"/>
              <a:cs typeface="Calibri" panose="020F0502020204030204" pitchFamily="34" charset="0"/>
            </a:rPr>
            <a:t>2. </a:t>
          </a:r>
          <a:r>
            <a:rPr lang="en-US" sz="2500" b="1" kern="1200" dirty="0">
              <a:solidFill>
                <a:schemeClr val="tx1"/>
              </a:solidFill>
              <a:latin typeface="Calibri" panose="020F0502020204030204" pitchFamily="34" charset="0"/>
              <a:cs typeface="Calibri" panose="020F0502020204030204" pitchFamily="34" charset="0"/>
            </a:rPr>
            <a:t>Choose the          </a:t>
          </a:r>
          <a:r>
            <a:rPr lang="en-US" sz="2500" b="1" i="1" kern="1200" dirty="0">
              <a:solidFill>
                <a:schemeClr val="tx1"/>
              </a:solidFill>
              <a:latin typeface="Calibri" panose="020F0502020204030204" pitchFamily="34" charset="0"/>
              <a:cs typeface="Calibri" panose="020F0502020204030204" pitchFamily="34" charset="0"/>
            </a:rPr>
            <a:t>"Blank" </a:t>
          </a:r>
          <a:r>
            <a:rPr lang="en-US" sz="2500" b="1" kern="1200" dirty="0">
              <a:solidFill>
                <a:schemeClr val="tx1"/>
              </a:solidFill>
              <a:latin typeface="Calibri" panose="020F0502020204030204" pitchFamily="34" charset="0"/>
              <a:cs typeface="Calibri" panose="020F0502020204030204" pitchFamily="34" charset="0"/>
            </a:rPr>
            <a:t>slide layout from the menu that appears</a:t>
          </a: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551985" y="2400003"/>
        <a:ext cx="2888122" cy="1732873"/>
      </dsp:txXfrm>
    </dsp:sp>
    <dsp:sp modelId="{B03C9187-B3A4-4A81-BFA9-B50752F125A6}">
      <dsp:nvSpPr>
        <dsp:cNvPr id="0" name=""/>
        <dsp:cNvSpPr/>
      </dsp:nvSpPr>
      <dsp:spPr>
        <a:xfrm>
          <a:off x="1996046" y="4073025"/>
          <a:ext cx="3038911" cy="691719"/>
        </a:xfrm>
        <a:custGeom>
          <a:avLst/>
          <a:gdLst/>
          <a:ahLst/>
          <a:cxnLst/>
          <a:rect l="0" t="0" r="0" b="0"/>
          <a:pathLst>
            <a:path>
              <a:moveTo>
                <a:pt x="3038911" y="0"/>
              </a:moveTo>
              <a:lnTo>
                <a:pt x="3038911" y="362959"/>
              </a:lnTo>
              <a:lnTo>
                <a:pt x="0" y="362959"/>
              </a:lnTo>
              <a:lnTo>
                <a:pt x="0" y="691719"/>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7412" y="4415563"/>
        <a:ext cx="156178" cy="6642"/>
      </dsp:txXfrm>
    </dsp:sp>
    <dsp:sp modelId="{01916C85-2045-4900-B2D6-C012D10E8EAE}">
      <dsp:nvSpPr>
        <dsp:cNvPr id="0" name=""/>
        <dsp:cNvSpPr/>
      </dsp:nvSpPr>
      <dsp:spPr>
        <a:xfrm>
          <a:off x="4348769" y="2341951"/>
          <a:ext cx="1372378" cy="17328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348769" y="2341951"/>
        <a:ext cx="1372378" cy="1732873"/>
      </dsp:txXfrm>
    </dsp:sp>
    <dsp:sp modelId="{C0FB471D-48D9-4373-AA2B-F52F6833C591}">
      <dsp:nvSpPr>
        <dsp:cNvPr id="0" name=""/>
        <dsp:cNvSpPr/>
      </dsp:nvSpPr>
      <dsp:spPr>
        <a:xfrm>
          <a:off x="3438307" y="5617861"/>
          <a:ext cx="633668" cy="91440"/>
        </a:xfrm>
        <a:custGeom>
          <a:avLst/>
          <a:gdLst/>
          <a:ahLst/>
          <a:cxnLst/>
          <a:rect l="0" t="0" r="0" b="0"/>
          <a:pathLst>
            <a:path>
              <a:moveTo>
                <a:pt x="0" y="45720"/>
              </a:moveTo>
              <a:lnTo>
                <a:pt x="53279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38535" y="5660260"/>
        <a:ext cx="33213" cy="6642"/>
      </dsp:txXfrm>
    </dsp:sp>
    <dsp:sp modelId="{F2E75460-0AAB-4A35-B9B4-1340F3D9D3C8}">
      <dsp:nvSpPr>
        <dsp:cNvPr id="0" name=""/>
        <dsp:cNvSpPr/>
      </dsp:nvSpPr>
      <dsp:spPr>
        <a:xfrm>
          <a:off x="551985" y="4797145"/>
          <a:ext cx="2888122" cy="17328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latin typeface="Calibri" panose="020F0502020204030204" pitchFamily="34" charset="0"/>
              <a:ea typeface="+mn-ea"/>
              <a:cs typeface="Calibri" panose="020F0502020204030204" pitchFamily="34" charset="0"/>
            </a:rPr>
            <a:t>3. </a:t>
          </a:r>
          <a:r>
            <a:rPr lang="en-US" sz="2500" b="1" kern="1200" dirty="0">
              <a:solidFill>
                <a:schemeClr val="tx1"/>
              </a:solidFill>
              <a:latin typeface="Calibri" panose="020F0502020204030204" pitchFamily="34" charset="0"/>
              <a:cs typeface="Calibri" panose="020F0502020204030204" pitchFamily="34" charset="0"/>
            </a:rPr>
            <a:t>The new </a:t>
          </a:r>
          <a:r>
            <a:rPr lang="en-US" sz="2500" b="1" i="1" kern="1200" dirty="0">
              <a:solidFill>
                <a:schemeClr val="tx1"/>
              </a:solidFill>
              <a:latin typeface="Calibri" panose="020F0502020204030204" pitchFamily="34" charset="0"/>
              <a:cs typeface="Calibri" panose="020F0502020204030204" pitchFamily="34" charset="0"/>
            </a:rPr>
            <a:t>"Blank" </a:t>
          </a:r>
          <a:r>
            <a:rPr lang="en-US" sz="2500" b="1" kern="1200" dirty="0">
              <a:solidFill>
                <a:schemeClr val="tx1"/>
              </a:solidFill>
              <a:latin typeface="Calibri" panose="020F0502020204030204" pitchFamily="34" charset="0"/>
              <a:cs typeface="Calibri" panose="020F0502020204030204" pitchFamily="34" charset="0"/>
            </a:rPr>
            <a:t>slide will appear </a:t>
          </a: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551985" y="4797145"/>
        <a:ext cx="2888122" cy="1732873"/>
      </dsp:txXfrm>
    </dsp:sp>
    <dsp:sp modelId="{8FC5122C-D907-49EC-94D3-CB8929293453}">
      <dsp:nvSpPr>
        <dsp:cNvPr id="0" name=""/>
        <dsp:cNvSpPr/>
      </dsp:nvSpPr>
      <dsp:spPr>
        <a:xfrm>
          <a:off x="4104376" y="4797145"/>
          <a:ext cx="2888122" cy="1732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20" tIns="148551" rIns="141520" bIns="148551"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104376" y="4797145"/>
        <a:ext cx="2888122" cy="17328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E1260-B8BA-4CB0-BBC5-302402F4C670}">
      <dsp:nvSpPr>
        <dsp:cNvPr id="0" name=""/>
        <dsp:cNvSpPr/>
      </dsp:nvSpPr>
      <dsp:spPr>
        <a:xfrm>
          <a:off x="1639996" y="1725285"/>
          <a:ext cx="519623" cy="629446"/>
        </a:xfrm>
        <a:custGeom>
          <a:avLst/>
          <a:gdLst/>
          <a:ahLst/>
          <a:cxnLst/>
          <a:rect l="0" t="0" r="0" b="0"/>
          <a:pathLst>
            <a:path>
              <a:moveTo>
                <a:pt x="1851083" y="0"/>
              </a:moveTo>
              <a:lnTo>
                <a:pt x="1851083" y="279423"/>
              </a:lnTo>
              <a:lnTo>
                <a:pt x="0" y="279423"/>
              </a:lnTo>
              <a:lnTo>
                <a:pt x="0" y="524647"/>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1878807" y="2036927"/>
        <a:ext cx="42002" cy="6163"/>
      </dsp:txXfrm>
    </dsp:sp>
    <dsp:sp modelId="{C3CC11CC-4622-4459-A54B-E2AB2933BFDD}">
      <dsp:nvSpPr>
        <dsp:cNvPr id="0" name=""/>
        <dsp:cNvSpPr/>
      </dsp:nvSpPr>
      <dsp:spPr>
        <a:xfrm>
          <a:off x="443219" y="120871"/>
          <a:ext cx="3432800" cy="16062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effectLst/>
              <a:latin typeface="Calibri" panose="020F0502020204030204" pitchFamily="34" charset="0"/>
              <a:cs typeface="Calibri" panose="020F0502020204030204" pitchFamily="34" charset="0"/>
            </a:rPr>
            <a:t>1. </a:t>
          </a:r>
          <a:r>
            <a:rPr lang="en-US" sz="2400" b="1" kern="1200" dirty="0">
              <a:solidFill>
                <a:schemeClr val="tx1"/>
              </a:solidFill>
              <a:latin typeface="Calibri" panose="020F0502020204030204" pitchFamily="34" charset="0"/>
              <a:cs typeface="Calibri" panose="020F0502020204030204" pitchFamily="34" charset="0"/>
            </a:rPr>
            <a:t>On the </a:t>
          </a:r>
          <a:r>
            <a:rPr lang="en-US" sz="2400" b="1" i="1" kern="1200" dirty="0">
              <a:solidFill>
                <a:schemeClr val="tx1"/>
              </a:solidFill>
              <a:latin typeface="Calibri" panose="020F0502020204030204" pitchFamily="34" charset="0"/>
              <a:cs typeface="Calibri" panose="020F0502020204030204" pitchFamily="34" charset="0"/>
            </a:rPr>
            <a:t>View</a:t>
          </a:r>
          <a:r>
            <a:rPr lang="en-US" sz="2400" b="1" kern="1200" dirty="0">
              <a:solidFill>
                <a:schemeClr val="tx1"/>
              </a:solidFill>
              <a:latin typeface="Calibri" panose="020F0502020204030204" pitchFamily="34" charset="0"/>
              <a:cs typeface="Calibri" panose="020F0502020204030204" pitchFamily="34" charset="0"/>
            </a:rPr>
            <a:t> tab, in the </a:t>
          </a:r>
          <a:r>
            <a:rPr lang="en-US" sz="2400" b="1" i="1" kern="1200" dirty="0">
              <a:solidFill>
                <a:srgbClr val="000000"/>
              </a:solidFill>
              <a:latin typeface="Calibri" panose="020F0502020204030204" pitchFamily="34" charset="0"/>
              <a:ea typeface="+mn-ea"/>
              <a:cs typeface="Calibri" panose="020F0502020204030204" pitchFamily="34" charset="0"/>
            </a:rPr>
            <a:t>Presentation</a:t>
          </a:r>
          <a:r>
            <a:rPr lang="en-US" sz="2400" b="1" kern="1200" dirty="0">
              <a:solidFill>
                <a:schemeClr val="tx1"/>
              </a:solidFill>
              <a:latin typeface="Calibri" panose="020F0502020204030204" pitchFamily="34" charset="0"/>
              <a:cs typeface="Calibri" panose="020F0502020204030204" pitchFamily="34" charset="0"/>
            </a:rPr>
            <a:t> </a:t>
          </a:r>
          <a:r>
            <a:rPr lang="en-US" sz="2400" b="1" i="1" kern="1200" dirty="0">
              <a:solidFill>
                <a:srgbClr val="000000"/>
              </a:solidFill>
              <a:latin typeface="Calibri" panose="020F0502020204030204" pitchFamily="34" charset="0"/>
              <a:ea typeface="+mn-ea"/>
              <a:cs typeface="Calibri" panose="020F0502020204030204" pitchFamily="34" charset="0"/>
            </a:rPr>
            <a:t>Views</a:t>
          </a:r>
          <a:r>
            <a:rPr lang="en-US" sz="2400" b="1" kern="1200" dirty="0">
              <a:solidFill>
                <a:schemeClr val="tx1"/>
              </a:solidFill>
              <a:latin typeface="Calibri" panose="020F0502020204030204" pitchFamily="34" charset="0"/>
              <a:cs typeface="Calibri" panose="020F0502020204030204" pitchFamily="34" charset="0"/>
            </a:rPr>
            <a:t> group, click </a:t>
          </a:r>
          <a:r>
            <a:rPr lang="en-US" sz="2400" b="1" i="1" kern="1200" dirty="0">
              <a:solidFill>
                <a:srgbClr val="000000"/>
              </a:solidFill>
              <a:latin typeface="Calibri" panose="020F0502020204030204" pitchFamily="34" charset="0"/>
              <a:ea typeface="+mn-ea"/>
              <a:cs typeface="Calibri" panose="020F0502020204030204" pitchFamily="34" charset="0"/>
            </a:rPr>
            <a:t>"Normal"</a:t>
          </a:r>
          <a:r>
            <a:rPr lang="en-US" sz="2400" b="1" kern="1200" dirty="0">
              <a:solidFill>
                <a:schemeClr val="tx1"/>
              </a:solidFill>
              <a:latin typeface="Calibri" panose="020F0502020204030204" pitchFamily="34" charset="0"/>
              <a:ea typeface="+mn-ea"/>
              <a:cs typeface="Calibri" panose="020F0502020204030204" pitchFamily="34" charset="0"/>
            </a:rPr>
            <a:t>  </a:t>
          </a:r>
          <a:r>
            <a:rPr lang="en-US" sz="2400" b="1" kern="1200" dirty="0">
              <a:solidFill>
                <a:schemeClr val="tx1"/>
              </a:solidFill>
              <a:latin typeface="Calibri" panose="020F0502020204030204" pitchFamily="34" charset="0"/>
              <a:cs typeface="Calibri" panose="020F0502020204030204" pitchFamily="34" charset="0"/>
            </a:rPr>
            <a:t>to set the view to normal</a:t>
          </a:r>
          <a:endParaRPr lang="en-US" sz="2400" b="1" kern="1200" dirty="0">
            <a:solidFill>
              <a:schemeClr val="tx1"/>
            </a:solidFill>
            <a:effectLst/>
            <a:latin typeface="Calibri" panose="020F0502020204030204" pitchFamily="34" charset="0"/>
            <a:cs typeface="Calibri" panose="020F0502020204030204" pitchFamily="34" charset="0"/>
          </a:endParaRPr>
        </a:p>
      </dsp:txBody>
      <dsp:txXfrm>
        <a:off x="443219" y="120871"/>
        <a:ext cx="3432800" cy="1606214"/>
      </dsp:txXfrm>
    </dsp:sp>
    <dsp:sp modelId="{AB0EF875-12BF-498B-BB3F-BC708C9DA0AA}">
      <dsp:nvSpPr>
        <dsp:cNvPr id="0" name=""/>
        <dsp:cNvSpPr/>
      </dsp:nvSpPr>
      <dsp:spPr>
        <a:xfrm>
          <a:off x="3273469" y="3190240"/>
          <a:ext cx="1456815" cy="183322"/>
        </a:xfrm>
        <a:custGeom>
          <a:avLst/>
          <a:gdLst/>
          <a:ahLst/>
          <a:cxnLst/>
          <a:rect l="0" t="0" r="0" b="0"/>
          <a:pathLst>
            <a:path>
              <a:moveTo>
                <a:pt x="0" y="45720"/>
              </a:moveTo>
              <a:lnTo>
                <a:pt x="575444"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965104" y="3278819"/>
        <a:ext cx="73546" cy="6163"/>
      </dsp:txXfrm>
    </dsp:sp>
    <dsp:sp modelId="{94AA1D09-1370-49CB-84A0-0966BA2D6B18}">
      <dsp:nvSpPr>
        <dsp:cNvPr id="0" name=""/>
        <dsp:cNvSpPr/>
      </dsp:nvSpPr>
      <dsp:spPr>
        <a:xfrm>
          <a:off x="4723" y="2387132"/>
          <a:ext cx="3270546" cy="16062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latin typeface="Calibri" panose="020F0502020204030204" pitchFamily="34" charset="0"/>
              <a:cs typeface="Calibri" panose="020F0502020204030204" pitchFamily="34" charset="0"/>
            </a:rPr>
            <a:t>2. </a:t>
          </a:r>
          <a:r>
            <a:rPr lang="en-US" sz="2000" b="1" kern="1200" dirty="0">
              <a:solidFill>
                <a:schemeClr val="tx1"/>
              </a:solidFill>
              <a:latin typeface="Calibri" panose="020F0502020204030204" pitchFamily="34" charset="0"/>
              <a:cs typeface="Calibri" panose="020F0502020204030204" pitchFamily="34" charset="0"/>
            </a:rPr>
            <a:t>In Normal View, in the Slide Navigation Pane on the left, click on the slide you want to change to a different layout </a:t>
          </a:r>
          <a:endParaRPr lang="en-US" sz="2000" b="1" kern="1200" dirty="0">
            <a:solidFill>
              <a:schemeClr val="tx1"/>
            </a:solidFill>
            <a:effectLst/>
            <a:latin typeface="Calibri" panose="020F0502020204030204" pitchFamily="34" charset="0"/>
            <a:cs typeface="Calibri" panose="020F0502020204030204" pitchFamily="34" charset="0"/>
          </a:endParaRPr>
        </a:p>
      </dsp:txBody>
      <dsp:txXfrm>
        <a:off x="4723" y="2387132"/>
        <a:ext cx="3270546" cy="1606214"/>
      </dsp:txXfrm>
    </dsp:sp>
    <dsp:sp modelId="{8BC39459-AF3D-4BAF-9425-612D9D6E1939}">
      <dsp:nvSpPr>
        <dsp:cNvPr id="0" name=""/>
        <dsp:cNvSpPr/>
      </dsp:nvSpPr>
      <dsp:spPr>
        <a:xfrm>
          <a:off x="1630412" y="3858962"/>
          <a:ext cx="3099872" cy="717700"/>
        </a:xfrm>
        <a:custGeom>
          <a:avLst/>
          <a:gdLst/>
          <a:ahLst/>
          <a:cxnLst/>
          <a:rect l="0" t="0" r="0" b="0"/>
          <a:pathLst>
            <a:path>
              <a:moveTo>
                <a:pt x="3898776" y="0"/>
              </a:moveTo>
              <a:lnTo>
                <a:pt x="3898776" y="304822"/>
              </a:lnTo>
              <a:lnTo>
                <a:pt x="0" y="304822"/>
              </a:lnTo>
              <a:lnTo>
                <a:pt x="0" y="575444"/>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100626" y="4214730"/>
        <a:ext cx="159445" cy="6163"/>
      </dsp:txXfrm>
    </dsp:sp>
    <dsp:sp modelId="{B6D8ACC6-3510-4C8E-8063-B7D52C93E892}">
      <dsp:nvSpPr>
        <dsp:cNvPr id="0" name=""/>
        <dsp:cNvSpPr/>
      </dsp:nvSpPr>
      <dsp:spPr>
        <a:xfrm flipH="1">
          <a:off x="4707423" y="3405962"/>
          <a:ext cx="45723" cy="45479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ctr" defTabSz="889000">
            <a:lnSpc>
              <a:spcPct val="90000"/>
            </a:lnSpc>
            <a:spcBef>
              <a:spcPct val="0"/>
            </a:spcBef>
            <a:spcAft>
              <a:spcPct val="35000"/>
            </a:spcAft>
            <a:buFont typeface="+mj-lt"/>
            <a:buNone/>
          </a:pPr>
          <a:endParaRPr lang="en-US" sz="2000" b="1" kern="1200" dirty="0">
            <a:solidFill>
              <a:schemeClr val="tx1"/>
            </a:solidFill>
            <a:latin typeface="Calibri" panose="020F0502020204030204" pitchFamily="34" charset="0"/>
            <a:cs typeface="Calibri" panose="020F0502020204030204" pitchFamily="34" charset="0"/>
          </a:endParaRPr>
        </a:p>
      </dsp:txBody>
      <dsp:txXfrm>
        <a:off x="4707423" y="3405962"/>
        <a:ext cx="45723" cy="454799"/>
      </dsp:txXfrm>
    </dsp:sp>
    <dsp:sp modelId="{183D0612-C6B1-4552-A226-BD24159A8FF0}">
      <dsp:nvSpPr>
        <dsp:cNvPr id="0" name=""/>
        <dsp:cNvSpPr/>
      </dsp:nvSpPr>
      <dsp:spPr>
        <a:xfrm>
          <a:off x="3254302" y="5366449"/>
          <a:ext cx="585115" cy="91440"/>
        </a:xfrm>
        <a:custGeom>
          <a:avLst/>
          <a:gdLst/>
          <a:ahLst/>
          <a:cxnLst/>
          <a:rect l="0" t="0" r="0" b="0"/>
          <a:pathLst>
            <a:path>
              <a:moveTo>
                <a:pt x="0" y="45720"/>
              </a:moveTo>
              <a:lnTo>
                <a:pt x="575444"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531467" y="5409088"/>
        <a:ext cx="30785" cy="6163"/>
      </dsp:txXfrm>
    </dsp:sp>
    <dsp:sp modelId="{745265A1-C996-416F-B4FB-835DD71B62AE}">
      <dsp:nvSpPr>
        <dsp:cNvPr id="0" name=""/>
        <dsp:cNvSpPr/>
      </dsp:nvSpPr>
      <dsp:spPr>
        <a:xfrm>
          <a:off x="4723" y="4609062"/>
          <a:ext cx="3251379" cy="16062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1066800">
            <a:lnSpc>
              <a:spcPct val="90000"/>
            </a:lnSpc>
            <a:spcBef>
              <a:spcPct val="0"/>
            </a:spcBef>
            <a:spcAft>
              <a:spcPct val="35000"/>
            </a:spcAft>
            <a:buFont typeface="+mj-lt"/>
            <a:buNone/>
          </a:pPr>
          <a:r>
            <a:rPr lang="en-US" sz="2400" b="1" kern="1200" dirty="0">
              <a:solidFill>
                <a:schemeClr val="tx1"/>
              </a:solidFill>
              <a:latin typeface="Calibri" panose="020F0502020204030204" pitchFamily="34" charset="0"/>
              <a:cs typeface="Calibri" panose="020F0502020204030204" pitchFamily="34" charset="0"/>
            </a:rPr>
            <a:t>3. On the </a:t>
          </a:r>
          <a:r>
            <a:rPr lang="en-US" sz="2400" b="1" i="1" kern="1200" dirty="0">
              <a:solidFill>
                <a:srgbClr val="000000"/>
              </a:solidFill>
              <a:latin typeface="Calibri" panose="020F0502020204030204" pitchFamily="34" charset="0"/>
              <a:ea typeface="+mn-ea"/>
              <a:cs typeface="Calibri" panose="020F0502020204030204" pitchFamily="34" charset="0"/>
            </a:rPr>
            <a:t>Home</a:t>
          </a:r>
          <a:r>
            <a:rPr lang="en-US" sz="2400" b="1" kern="1200" dirty="0">
              <a:solidFill>
                <a:schemeClr val="tx1"/>
              </a:solidFill>
              <a:latin typeface="Calibri" panose="020F0502020204030204" pitchFamily="34" charset="0"/>
              <a:cs typeface="Calibri" panose="020F0502020204030204" pitchFamily="34" charset="0"/>
            </a:rPr>
            <a:t> tab, In the </a:t>
          </a:r>
          <a:r>
            <a:rPr lang="en-US" sz="2400" b="1" i="1" kern="1200" dirty="0">
              <a:solidFill>
                <a:srgbClr val="000000"/>
              </a:solidFill>
              <a:latin typeface="Calibri" panose="020F0502020204030204" pitchFamily="34" charset="0"/>
              <a:ea typeface="+mn-ea"/>
              <a:cs typeface="Calibri" panose="020F0502020204030204" pitchFamily="34" charset="0"/>
            </a:rPr>
            <a:t>Slides</a:t>
          </a:r>
          <a:r>
            <a:rPr lang="en-US" sz="2400" b="1" kern="1200" dirty="0">
              <a:solidFill>
                <a:schemeClr val="tx1"/>
              </a:solidFill>
              <a:latin typeface="Calibri" panose="020F0502020204030204" pitchFamily="34" charset="0"/>
              <a:cs typeface="Calibri" panose="020F0502020204030204" pitchFamily="34" charset="0"/>
            </a:rPr>
            <a:t> Group, click </a:t>
          </a:r>
          <a:r>
            <a:rPr lang="en-US" sz="2400" b="1" i="1" kern="1200" dirty="0">
              <a:solidFill>
                <a:srgbClr val="000000"/>
              </a:solidFill>
              <a:latin typeface="Calibri" panose="020F0502020204030204" pitchFamily="34" charset="0"/>
              <a:ea typeface="+mn-ea"/>
              <a:cs typeface="Calibri" panose="020F0502020204030204" pitchFamily="34" charset="0"/>
            </a:rPr>
            <a:t>Layout</a:t>
          </a:r>
          <a:r>
            <a:rPr lang="en-US" sz="2400" b="1" kern="1200" dirty="0">
              <a:solidFill>
                <a:schemeClr val="tx1"/>
              </a:solidFill>
              <a:latin typeface="Calibri" panose="020F0502020204030204" pitchFamily="34" charset="0"/>
              <a:cs typeface="Calibri" panose="020F0502020204030204" pitchFamily="34" charset="0"/>
            </a:rPr>
            <a:t> and select  the layout you prefer</a:t>
          </a:r>
        </a:p>
      </dsp:txBody>
      <dsp:txXfrm>
        <a:off x="4723" y="4609062"/>
        <a:ext cx="3251379" cy="1606214"/>
      </dsp:txXfrm>
    </dsp:sp>
    <dsp:sp modelId="{F09D6F53-D951-4927-916E-CA2AB58CB09B}">
      <dsp:nvSpPr>
        <dsp:cNvPr id="0" name=""/>
        <dsp:cNvSpPr/>
      </dsp:nvSpPr>
      <dsp:spPr>
        <a:xfrm>
          <a:off x="3871817" y="4609062"/>
          <a:ext cx="3306579" cy="160621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alibri" panose="020F0502020204030204" pitchFamily="34" charset="0"/>
              <a:cs typeface="Calibri" panose="020F0502020204030204" pitchFamily="34" charset="0"/>
            </a:rPr>
            <a:t> </a:t>
          </a:r>
        </a:p>
      </dsp:txBody>
      <dsp:txXfrm>
        <a:off x="3871817" y="4609062"/>
        <a:ext cx="3306579" cy="16062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678789" y="1919463"/>
          <a:ext cx="690578"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006049" y="1961573"/>
        <a:ext cx="36058" cy="7218"/>
      </dsp:txXfrm>
    </dsp:sp>
    <dsp:sp modelId="{2BAC8DAA-6C41-456B-85D5-18D699F04314}">
      <dsp:nvSpPr>
        <dsp:cNvPr id="0" name=""/>
        <dsp:cNvSpPr/>
      </dsp:nvSpPr>
      <dsp:spPr>
        <a:xfrm>
          <a:off x="7157" y="1024515"/>
          <a:ext cx="3673431" cy="18813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1. Click</a:t>
          </a:r>
          <a:r>
            <a:rPr lang="en-US" sz="2400" b="1" i="0" kern="1200" dirty="0">
              <a:solidFill>
                <a:schemeClr val="tx1"/>
              </a:solidFill>
              <a:latin typeface="Calibri" panose="020F0502020204030204" pitchFamily="34" charset="0"/>
              <a:cs typeface="Calibri" panose="020F0502020204030204" pitchFamily="34" charset="0"/>
            </a:rPr>
            <a:t> into the text and title placeholders that are part of the slide layout and start typing text</a:t>
          </a:r>
          <a:endParaRPr lang="en-US" sz="2400" b="1" kern="1200" dirty="0">
            <a:solidFill>
              <a:schemeClr val="tx1"/>
            </a:solidFill>
            <a:latin typeface="Calibri" panose="020F0502020204030204" pitchFamily="34" charset="0"/>
            <a:cs typeface="Calibri" panose="020F0502020204030204" pitchFamily="34" charset="0"/>
          </a:endParaRPr>
        </a:p>
      </dsp:txBody>
      <dsp:txXfrm>
        <a:off x="7157" y="1024515"/>
        <a:ext cx="3673431" cy="1881334"/>
      </dsp:txXfrm>
    </dsp:sp>
    <dsp:sp modelId="{42413BC1-00C2-42F4-9064-BE0C4B09BE89}">
      <dsp:nvSpPr>
        <dsp:cNvPr id="0" name=""/>
        <dsp:cNvSpPr/>
      </dsp:nvSpPr>
      <dsp:spPr>
        <a:xfrm>
          <a:off x="1574936" y="2904050"/>
          <a:ext cx="4394610" cy="690578"/>
        </a:xfrm>
        <a:custGeom>
          <a:avLst/>
          <a:gdLst/>
          <a:ahLst/>
          <a:cxnLst/>
          <a:rect l="0" t="0" r="0" b="0"/>
          <a:pathLst>
            <a:path>
              <a:moveTo>
                <a:pt x="4043866" y="0"/>
              </a:moveTo>
              <a:lnTo>
                <a:pt x="4043866" y="333609"/>
              </a:lnTo>
              <a:lnTo>
                <a:pt x="0" y="333609"/>
              </a:lnTo>
              <a:lnTo>
                <a:pt x="0" y="633019"/>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660907" y="3245730"/>
        <a:ext cx="222669" cy="7218"/>
      </dsp:txXfrm>
    </dsp:sp>
    <dsp:sp modelId="{F46FBF41-95A9-416F-A8AC-41EF40B048AC}">
      <dsp:nvSpPr>
        <dsp:cNvPr id="0" name=""/>
        <dsp:cNvSpPr/>
      </dsp:nvSpPr>
      <dsp:spPr>
        <a:xfrm>
          <a:off x="4401768" y="1024515"/>
          <a:ext cx="3135558" cy="188133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ctr" defTabSz="2889250">
            <a:lnSpc>
              <a:spcPct val="90000"/>
            </a:lnSpc>
            <a:spcBef>
              <a:spcPct val="0"/>
            </a:spcBef>
            <a:spcAft>
              <a:spcPct val="35000"/>
            </a:spcAft>
            <a:buFont typeface="+mj-lt"/>
            <a:buNone/>
          </a:pPr>
          <a:endParaRPr lang="en-US" sz="6500" kern="1200" dirty="0"/>
        </a:p>
      </dsp:txBody>
      <dsp:txXfrm>
        <a:off x="4401768" y="1024515"/>
        <a:ext cx="3135558" cy="1881334"/>
      </dsp:txXfrm>
    </dsp:sp>
    <dsp:sp modelId="{13370E75-9FFD-459C-99AF-D7B9DFEB32A4}">
      <dsp:nvSpPr>
        <dsp:cNvPr id="0" name=""/>
        <dsp:cNvSpPr/>
      </dsp:nvSpPr>
      <dsp:spPr>
        <a:xfrm>
          <a:off x="3140915" y="4521976"/>
          <a:ext cx="690578" cy="91440"/>
        </a:xfrm>
        <a:custGeom>
          <a:avLst/>
          <a:gdLst/>
          <a:ahLst/>
          <a:cxnLst/>
          <a:rect l="0" t="0" r="0" b="0"/>
          <a:pathLst>
            <a:path>
              <a:moveTo>
                <a:pt x="0" y="45720"/>
              </a:moveTo>
              <a:lnTo>
                <a:pt x="633019"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468175" y="4564087"/>
        <a:ext cx="36058" cy="7218"/>
      </dsp:txXfrm>
    </dsp:sp>
    <dsp:sp modelId="{9AD3F658-AD23-4245-A0FC-377A4C207FA7}">
      <dsp:nvSpPr>
        <dsp:cNvPr id="0" name=""/>
        <dsp:cNvSpPr/>
      </dsp:nvSpPr>
      <dsp:spPr>
        <a:xfrm>
          <a:off x="7157" y="3627029"/>
          <a:ext cx="3135558" cy="18813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l" defTabSz="1066800">
            <a:lnSpc>
              <a:spcPct val="90000"/>
            </a:lnSpc>
            <a:spcBef>
              <a:spcPct val="0"/>
            </a:spcBef>
            <a:spcAft>
              <a:spcPct val="35000"/>
            </a:spcAft>
            <a:buFont typeface="+mj-lt"/>
            <a:buNone/>
          </a:pPr>
          <a:r>
            <a:rPr lang="en-US" sz="2400" b="1" i="0" kern="1200" dirty="0">
              <a:solidFill>
                <a:schemeClr val="tx1"/>
              </a:solidFill>
              <a:latin typeface="Calibri" panose="020F0502020204030204" pitchFamily="34" charset="0"/>
              <a:cs typeface="Calibri" panose="020F0502020204030204" pitchFamily="34" charset="0"/>
            </a:rPr>
            <a:t>2. A border composed of dashes means that the object is in </a:t>
          </a:r>
          <a:r>
            <a:rPr lang="en-US" sz="2400" b="1" i="1" kern="1200" dirty="0">
              <a:solidFill>
                <a:schemeClr val="tx1"/>
              </a:solidFill>
              <a:latin typeface="Calibri" panose="020F0502020204030204" pitchFamily="34" charset="0"/>
              <a:cs typeface="Calibri" panose="020F0502020204030204" pitchFamily="34" charset="0"/>
            </a:rPr>
            <a:t>“text edit”</a:t>
          </a:r>
          <a:r>
            <a:rPr lang="en-US" sz="2400" b="1" i="0" kern="1200" dirty="0">
              <a:solidFill>
                <a:schemeClr val="tx1"/>
              </a:solidFill>
              <a:latin typeface="Calibri" panose="020F0502020204030204" pitchFamily="34" charset="0"/>
              <a:cs typeface="Calibri" panose="020F0502020204030204" pitchFamily="34" charset="0"/>
            </a:rPr>
            <a:t> mode </a:t>
          </a:r>
          <a:endParaRPr lang="en-US" sz="2400" b="1" kern="1200" dirty="0">
            <a:solidFill>
              <a:schemeClr val="tx1"/>
            </a:solidFill>
            <a:latin typeface="Calibri" panose="020F0502020204030204" pitchFamily="34" charset="0"/>
            <a:cs typeface="Calibri" panose="020F0502020204030204" pitchFamily="34" charset="0"/>
          </a:endParaRPr>
        </a:p>
      </dsp:txBody>
      <dsp:txXfrm>
        <a:off x="7157" y="3627029"/>
        <a:ext cx="3135558" cy="1881334"/>
      </dsp:txXfrm>
    </dsp:sp>
    <dsp:sp modelId="{55FF6768-699F-4CD8-8915-C2E40AA9090A}">
      <dsp:nvSpPr>
        <dsp:cNvPr id="0" name=""/>
        <dsp:cNvSpPr/>
      </dsp:nvSpPr>
      <dsp:spPr>
        <a:xfrm>
          <a:off x="3863894" y="3627029"/>
          <a:ext cx="3135558" cy="18813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l" defTabSz="1066800">
            <a:lnSpc>
              <a:spcPct val="90000"/>
            </a:lnSpc>
            <a:spcBef>
              <a:spcPct val="0"/>
            </a:spcBef>
            <a:spcAft>
              <a:spcPct val="35000"/>
            </a:spcAft>
            <a:buNone/>
          </a:pPr>
          <a:r>
            <a:rPr lang="en-US" sz="2400" b="1" i="0" kern="1200" dirty="0">
              <a:solidFill>
                <a:schemeClr val="tx1"/>
              </a:solidFill>
              <a:latin typeface="Calibri" panose="020F0502020204030204" pitchFamily="34" charset="0"/>
              <a:cs typeface="Calibri" panose="020F0502020204030204" pitchFamily="34" charset="0"/>
            </a:rPr>
            <a:t>3. In this mode, you may select and change text inside the object</a:t>
          </a:r>
          <a:endParaRPr lang="en-US" sz="2400" kern="1200" dirty="0">
            <a:solidFill>
              <a:schemeClr val="tx1"/>
            </a:solidFill>
          </a:endParaRPr>
        </a:p>
      </dsp:txBody>
      <dsp:txXfrm>
        <a:off x="3863894" y="3627029"/>
        <a:ext cx="3135558" cy="18813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678789" y="1376575"/>
          <a:ext cx="690578"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006049" y="1418686"/>
        <a:ext cx="36058" cy="7218"/>
      </dsp:txXfrm>
    </dsp:sp>
    <dsp:sp modelId="{2BAC8DAA-6C41-456B-85D5-18D699F04314}">
      <dsp:nvSpPr>
        <dsp:cNvPr id="0" name=""/>
        <dsp:cNvSpPr/>
      </dsp:nvSpPr>
      <dsp:spPr>
        <a:xfrm>
          <a:off x="7157" y="481628"/>
          <a:ext cx="3673431" cy="18813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1. C</a:t>
          </a:r>
          <a:r>
            <a:rPr lang="en-US" sz="2400" b="1" i="0" kern="1200" dirty="0">
              <a:solidFill>
                <a:schemeClr val="tx1"/>
              </a:solidFill>
              <a:latin typeface="Calibri" panose="020F0502020204030204" pitchFamily="34" charset="0"/>
              <a:cs typeface="Calibri" panose="020F0502020204030204" pitchFamily="34" charset="0"/>
            </a:rPr>
            <a:t>lick the </a:t>
          </a:r>
          <a:r>
            <a:rPr lang="en-US" sz="2400" b="1" i="1" kern="1200" dirty="0">
              <a:solidFill>
                <a:srgbClr val="000000"/>
              </a:solidFill>
              <a:latin typeface="Calibri" panose="020F0502020204030204" pitchFamily="34" charset="0"/>
              <a:ea typeface="+mn-ea"/>
              <a:cs typeface="Calibri" panose="020F0502020204030204" pitchFamily="34" charset="0"/>
            </a:rPr>
            <a:t>Insert</a:t>
          </a:r>
          <a:r>
            <a:rPr lang="en-US" sz="2400" b="1" i="0" kern="1200" dirty="0">
              <a:solidFill>
                <a:schemeClr val="tx1"/>
              </a:solidFill>
              <a:latin typeface="Calibri" panose="020F0502020204030204" pitchFamily="34" charset="0"/>
              <a:cs typeface="Calibri" panose="020F0502020204030204" pitchFamily="34" charset="0"/>
            </a:rPr>
            <a:t> tab on the Ribbon. Then click the </a:t>
          </a:r>
          <a:r>
            <a:rPr lang="en-US" sz="2400" b="1" i="1" kern="1200" dirty="0">
              <a:solidFill>
                <a:srgbClr val="000000"/>
              </a:solidFill>
              <a:latin typeface="Calibri" panose="020F0502020204030204" pitchFamily="34" charset="0"/>
              <a:ea typeface="+mn-ea"/>
              <a:cs typeface="Calibri" panose="020F0502020204030204" pitchFamily="34" charset="0"/>
            </a:rPr>
            <a:t>Text</a:t>
          </a:r>
          <a:r>
            <a:rPr lang="en-US" sz="2400" b="1" i="0" kern="1200" dirty="0">
              <a:solidFill>
                <a:schemeClr val="tx1"/>
              </a:solidFill>
              <a:latin typeface="Calibri" panose="020F0502020204030204" pitchFamily="34" charset="0"/>
              <a:cs typeface="Calibri" panose="020F0502020204030204" pitchFamily="34" charset="0"/>
            </a:rPr>
            <a:t> </a:t>
          </a:r>
          <a:r>
            <a:rPr lang="en-US" sz="2400" b="1" i="1" kern="1200" dirty="0">
              <a:solidFill>
                <a:srgbClr val="000000"/>
              </a:solidFill>
              <a:latin typeface="Calibri" panose="020F0502020204030204" pitchFamily="34" charset="0"/>
              <a:ea typeface="+mn-ea"/>
              <a:cs typeface="Calibri" panose="020F0502020204030204" pitchFamily="34" charset="0"/>
            </a:rPr>
            <a:t>Box</a:t>
          </a:r>
          <a:r>
            <a:rPr lang="en-US" sz="2400" b="1" i="0" kern="1200" dirty="0">
              <a:solidFill>
                <a:schemeClr val="tx1"/>
              </a:solidFill>
              <a:latin typeface="Calibri" panose="020F0502020204030204" pitchFamily="34" charset="0"/>
              <a:cs typeface="Calibri" panose="020F0502020204030204" pitchFamily="34" charset="0"/>
            </a:rPr>
            <a:t> button in the </a:t>
          </a:r>
          <a:r>
            <a:rPr lang="en-US" sz="2400" b="1" i="1" kern="1200" dirty="0">
              <a:solidFill>
                <a:srgbClr val="000000"/>
              </a:solidFill>
              <a:latin typeface="Calibri" panose="020F0502020204030204" pitchFamily="34" charset="0"/>
              <a:ea typeface="+mn-ea"/>
              <a:cs typeface="Calibri" panose="020F0502020204030204" pitchFamily="34" charset="0"/>
            </a:rPr>
            <a:t>Text</a:t>
          </a:r>
          <a:r>
            <a:rPr lang="en-US" sz="2400" b="1" i="0" kern="1200" dirty="0">
              <a:solidFill>
                <a:schemeClr val="tx1"/>
              </a:solidFill>
              <a:latin typeface="Calibri" panose="020F0502020204030204" pitchFamily="34" charset="0"/>
              <a:ea typeface="+mn-ea"/>
              <a:cs typeface="Calibri" panose="020F0502020204030204" pitchFamily="34" charset="0"/>
            </a:rPr>
            <a:t> </a:t>
          </a:r>
          <a:r>
            <a:rPr lang="en-US" sz="2400" b="1" i="0" kern="1200" dirty="0">
              <a:solidFill>
                <a:schemeClr val="tx1"/>
              </a:solidFill>
              <a:latin typeface="Calibri" panose="020F0502020204030204" pitchFamily="34" charset="0"/>
              <a:cs typeface="Calibri" panose="020F0502020204030204" pitchFamily="34" charset="0"/>
            </a:rPr>
            <a:t>group</a:t>
          </a:r>
          <a:endParaRPr lang="en-US" sz="2400" b="1" kern="1200" dirty="0">
            <a:solidFill>
              <a:schemeClr val="tx1"/>
            </a:solidFill>
            <a:latin typeface="Calibri" panose="020F0502020204030204" pitchFamily="34" charset="0"/>
            <a:cs typeface="Calibri" panose="020F0502020204030204" pitchFamily="34" charset="0"/>
          </a:endParaRPr>
        </a:p>
      </dsp:txBody>
      <dsp:txXfrm>
        <a:off x="7157" y="481628"/>
        <a:ext cx="3673431" cy="1881334"/>
      </dsp:txXfrm>
    </dsp:sp>
    <dsp:sp modelId="{42413BC1-00C2-42F4-9064-BE0C4B09BE89}">
      <dsp:nvSpPr>
        <dsp:cNvPr id="0" name=""/>
        <dsp:cNvSpPr/>
      </dsp:nvSpPr>
      <dsp:spPr>
        <a:xfrm>
          <a:off x="1574936" y="2361163"/>
          <a:ext cx="4394610" cy="690578"/>
        </a:xfrm>
        <a:custGeom>
          <a:avLst/>
          <a:gdLst/>
          <a:ahLst/>
          <a:cxnLst/>
          <a:rect l="0" t="0" r="0" b="0"/>
          <a:pathLst>
            <a:path>
              <a:moveTo>
                <a:pt x="4043866" y="0"/>
              </a:moveTo>
              <a:lnTo>
                <a:pt x="4043866" y="333609"/>
              </a:lnTo>
              <a:lnTo>
                <a:pt x="0" y="333609"/>
              </a:lnTo>
              <a:lnTo>
                <a:pt x="0" y="633019"/>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660907" y="2702843"/>
        <a:ext cx="222669" cy="7218"/>
      </dsp:txXfrm>
    </dsp:sp>
    <dsp:sp modelId="{F46FBF41-95A9-416F-A8AC-41EF40B048AC}">
      <dsp:nvSpPr>
        <dsp:cNvPr id="0" name=""/>
        <dsp:cNvSpPr/>
      </dsp:nvSpPr>
      <dsp:spPr>
        <a:xfrm>
          <a:off x="4401768" y="481628"/>
          <a:ext cx="3135558" cy="188133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ctr" defTabSz="2889250">
            <a:lnSpc>
              <a:spcPct val="90000"/>
            </a:lnSpc>
            <a:spcBef>
              <a:spcPct val="0"/>
            </a:spcBef>
            <a:spcAft>
              <a:spcPct val="35000"/>
            </a:spcAft>
            <a:buFont typeface="+mj-lt"/>
            <a:buNone/>
          </a:pPr>
          <a:endParaRPr lang="en-US" sz="6500" kern="1200" dirty="0"/>
        </a:p>
      </dsp:txBody>
      <dsp:txXfrm>
        <a:off x="4401768" y="481628"/>
        <a:ext cx="3135558" cy="1881334"/>
      </dsp:txXfrm>
    </dsp:sp>
    <dsp:sp modelId="{13370E75-9FFD-459C-99AF-D7B9DFEB32A4}">
      <dsp:nvSpPr>
        <dsp:cNvPr id="0" name=""/>
        <dsp:cNvSpPr/>
      </dsp:nvSpPr>
      <dsp:spPr>
        <a:xfrm>
          <a:off x="3140915" y="4521976"/>
          <a:ext cx="690578" cy="91440"/>
        </a:xfrm>
        <a:custGeom>
          <a:avLst/>
          <a:gdLst/>
          <a:ahLst/>
          <a:cxnLst/>
          <a:rect l="0" t="0" r="0" b="0"/>
          <a:pathLst>
            <a:path>
              <a:moveTo>
                <a:pt x="0" y="45720"/>
              </a:moveTo>
              <a:lnTo>
                <a:pt x="633019"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468175" y="4564087"/>
        <a:ext cx="36058" cy="7218"/>
      </dsp:txXfrm>
    </dsp:sp>
    <dsp:sp modelId="{9AD3F658-AD23-4245-A0FC-377A4C207FA7}">
      <dsp:nvSpPr>
        <dsp:cNvPr id="0" name=""/>
        <dsp:cNvSpPr/>
      </dsp:nvSpPr>
      <dsp:spPr>
        <a:xfrm>
          <a:off x="7157" y="3084141"/>
          <a:ext cx="3135558" cy="29671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l" defTabSz="1066800">
            <a:lnSpc>
              <a:spcPct val="90000"/>
            </a:lnSpc>
            <a:spcBef>
              <a:spcPct val="0"/>
            </a:spcBef>
            <a:spcAft>
              <a:spcPct val="35000"/>
            </a:spcAft>
            <a:buFont typeface="+mj-lt"/>
            <a:buNone/>
          </a:pPr>
          <a:r>
            <a:rPr lang="en-US" sz="2400" b="1" i="0" kern="1200" dirty="0">
              <a:solidFill>
                <a:schemeClr val="tx1"/>
              </a:solidFill>
              <a:latin typeface="Calibri" panose="020F0502020204030204" pitchFamily="34" charset="0"/>
              <a:cs typeface="Calibri" panose="020F0502020204030204" pitchFamily="34" charset="0"/>
            </a:rPr>
            <a:t>2. Click and drag over the area in the slide where you want to insert the text box. Release your mouse to insert the text box (in text edit mode)</a:t>
          </a:r>
          <a:endParaRPr lang="en-US" sz="2400" b="1" kern="1200" dirty="0">
            <a:solidFill>
              <a:schemeClr val="tx1"/>
            </a:solidFill>
            <a:latin typeface="Calibri" panose="020F0502020204030204" pitchFamily="34" charset="0"/>
            <a:cs typeface="Calibri" panose="020F0502020204030204" pitchFamily="34" charset="0"/>
          </a:endParaRPr>
        </a:p>
      </dsp:txBody>
      <dsp:txXfrm>
        <a:off x="7157" y="3084141"/>
        <a:ext cx="3135558" cy="2967109"/>
      </dsp:txXfrm>
    </dsp:sp>
    <dsp:sp modelId="{55FF6768-699F-4CD8-8915-C2E40AA9090A}">
      <dsp:nvSpPr>
        <dsp:cNvPr id="0" name=""/>
        <dsp:cNvSpPr/>
      </dsp:nvSpPr>
      <dsp:spPr>
        <a:xfrm>
          <a:off x="3863894" y="3331857"/>
          <a:ext cx="3527440" cy="24716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645" tIns="161277" rIns="153645" bIns="161277" numCol="1" spcCol="1270" anchor="ctr" anchorCtr="0">
          <a:noAutofit/>
        </a:bodyPr>
        <a:lstStyle/>
        <a:p>
          <a:pPr marL="0" lvl="0" indent="0" algn="l" defTabSz="1066800">
            <a:lnSpc>
              <a:spcPct val="90000"/>
            </a:lnSpc>
            <a:spcBef>
              <a:spcPct val="0"/>
            </a:spcBef>
            <a:spcAft>
              <a:spcPct val="35000"/>
            </a:spcAft>
            <a:buNone/>
          </a:pPr>
          <a:r>
            <a:rPr lang="en-US" sz="2400" b="1" i="0" kern="1200" dirty="0">
              <a:solidFill>
                <a:schemeClr val="tx1"/>
              </a:solidFill>
              <a:latin typeface="Calibri" panose="020F0502020204030204" pitchFamily="34" charset="0"/>
              <a:cs typeface="Calibri" panose="020F0502020204030204" pitchFamily="34" charset="0"/>
            </a:rPr>
            <a:t>3. You must immediately type some text, or the text box will be deleted when you click away from it</a:t>
          </a:r>
          <a:endParaRPr lang="en-US" sz="2400" b="1" i="0" kern="1200" dirty="0">
            <a:solidFill>
              <a:schemeClr val="tx1"/>
            </a:solidFill>
            <a:latin typeface="Calibri" panose="020F0502020204030204" pitchFamily="34" charset="0"/>
            <a:ea typeface="+mn-ea"/>
            <a:cs typeface="Calibri" panose="020F0502020204030204" pitchFamily="34" charset="0"/>
          </a:endParaRPr>
        </a:p>
      </dsp:txBody>
      <dsp:txXfrm>
        <a:off x="3863894" y="3331857"/>
        <a:ext cx="3527440" cy="24716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723988" y="825919"/>
          <a:ext cx="633019"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023907" y="868317"/>
        <a:ext cx="33180" cy="6642"/>
      </dsp:txXfrm>
    </dsp:sp>
    <dsp:sp modelId="{2BAC8DAA-6C41-456B-85D5-18D699F04314}">
      <dsp:nvSpPr>
        <dsp:cNvPr id="0" name=""/>
        <dsp:cNvSpPr/>
      </dsp:nvSpPr>
      <dsp:spPr>
        <a:xfrm>
          <a:off x="3690" y="6048"/>
          <a:ext cx="3722097" cy="17311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82" tIns="148406" rIns="141382" bIns="148406"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1.</a:t>
          </a:r>
          <a:r>
            <a:rPr lang="en-US" sz="2400" b="1" i="0" kern="1200" dirty="0">
              <a:solidFill>
                <a:schemeClr val="tx1"/>
              </a:solidFill>
              <a:latin typeface="Calibri" panose="020F0502020204030204" pitchFamily="34" charset="0"/>
              <a:cs typeface="Calibri" panose="020F0502020204030204" pitchFamily="34" charset="0"/>
            </a:rPr>
            <a:t> On the </a:t>
          </a:r>
          <a:r>
            <a:rPr lang="en-US" sz="2400" b="1" i="1" kern="1200" dirty="0">
              <a:solidFill>
                <a:schemeClr val="tx1"/>
              </a:solidFill>
              <a:latin typeface="Calibri" panose="020F0502020204030204" pitchFamily="34" charset="0"/>
              <a:cs typeface="Calibri" panose="020F0502020204030204" pitchFamily="34" charset="0"/>
            </a:rPr>
            <a:t>Insert</a:t>
          </a:r>
          <a:r>
            <a:rPr lang="en-US" sz="2400" b="1" i="0" kern="1200" dirty="0">
              <a:solidFill>
                <a:schemeClr val="tx1"/>
              </a:solidFill>
              <a:latin typeface="Calibri" panose="020F0502020204030204" pitchFamily="34" charset="0"/>
              <a:cs typeface="Calibri" panose="020F0502020204030204" pitchFamily="34" charset="0"/>
            </a:rPr>
            <a:t> tab in the Ribbon, click the </a:t>
          </a:r>
          <a:r>
            <a:rPr lang="en-US" sz="2400" b="1" i="1" kern="1200" dirty="0">
              <a:solidFill>
                <a:srgbClr val="000000"/>
              </a:solidFill>
              <a:latin typeface="Calibri" panose="020F0502020204030204" pitchFamily="34" charset="0"/>
              <a:ea typeface="+mn-ea"/>
              <a:cs typeface="Calibri" panose="020F0502020204030204" pitchFamily="34" charset="0"/>
            </a:rPr>
            <a:t>Shapes</a:t>
          </a:r>
          <a:r>
            <a:rPr lang="en-US" sz="2400" b="1" i="0" kern="1200" dirty="0">
              <a:solidFill>
                <a:schemeClr val="tx1"/>
              </a:solidFill>
              <a:latin typeface="Calibri" panose="020F0502020204030204" pitchFamily="34" charset="0"/>
              <a:cs typeface="Calibri" panose="020F0502020204030204" pitchFamily="34" charset="0"/>
            </a:rPr>
            <a:t> button in the </a:t>
          </a:r>
          <a:r>
            <a:rPr lang="en-US" sz="2400" b="1" i="1" kern="1200" dirty="0">
              <a:solidFill>
                <a:srgbClr val="000000"/>
              </a:solidFill>
              <a:latin typeface="Calibri" panose="020F0502020204030204" pitchFamily="34" charset="0"/>
              <a:ea typeface="+mn-ea"/>
              <a:cs typeface="Calibri" panose="020F0502020204030204" pitchFamily="34" charset="0"/>
            </a:rPr>
            <a:t>Illustrations</a:t>
          </a:r>
          <a:r>
            <a:rPr lang="en-US" sz="2400" b="1" i="0" kern="1200" dirty="0">
              <a:solidFill>
                <a:schemeClr val="tx1"/>
              </a:solidFill>
              <a:latin typeface="Calibri" panose="020F0502020204030204" pitchFamily="34" charset="0"/>
              <a:cs typeface="Calibri" panose="020F0502020204030204" pitchFamily="34" charset="0"/>
            </a:rPr>
            <a:t> group</a:t>
          </a:r>
          <a:r>
            <a:rPr lang="en-US" sz="2400" b="0" i="0" kern="1200" dirty="0">
              <a:solidFill>
                <a:schemeClr val="tx1"/>
              </a:solidFill>
            </a:rPr>
            <a:t>.</a:t>
          </a:r>
          <a:endParaRPr lang="en-US" sz="2400" b="1" kern="1200" dirty="0">
            <a:solidFill>
              <a:schemeClr val="tx1"/>
            </a:solidFill>
            <a:latin typeface="Calibri" panose="020F0502020204030204" pitchFamily="34" charset="0"/>
            <a:cs typeface="Calibri" panose="020F0502020204030204" pitchFamily="34" charset="0"/>
          </a:endParaRPr>
        </a:p>
      </dsp:txBody>
      <dsp:txXfrm>
        <a:off x="3690" y="6048"/>
        <a:ext cx="3722097" cy="1731181"/>
      </dsp:txXfrm>
    </dsp:sp>
    <dsp:sp modelId="{42413BC1-00C2-42F4-9064-BE0C4B09BE89}">
      <dsp:nvSpPr>
        <dsp:cNvPr id="0" name=""/>
        <dsp:cNvSpPr/>
      </dsp:nvSpPr>
      <dsp:spPr>
        <a:xfrm>
          <a:off x="1446342" y="1735429"/>
          <a:ext cx="4385717" cy="633019"/>
        </a:xfrm>
        <a:custGeom>
          <a:avLst/>
          <a:gdLst/>
          <a:ahLst/>
          <a:cxnLst/>
          <a:rect l="0" t="0" r="0" b="0"/>
          <a:pathLst>
            <a:path>
              <a:moveTo>
                <a:pt x="4043866" y="0"/>
              </a:moveTo>
              <a:lnTo>
                <a:pt x="4043866" y="333609"/>
              </a:lnTo>
              <a:lnTo>
                <a:pt x="0" y="333609"/>
              </a:lnTo>
              <a:lnTo>
                <a:pt x="0" y="633019"/>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528309" y="2048618"/>
        <a:ext cx="221782" cy="6642"/>
      </dsp:txXfrm>
    </dsp:sp>
    <dsp:sp modelId="{F46FBF41-95A9-416F-A8AC-41EF40B048AC}">
      <dsp:nvSpPr>
        <dsp:cNvPr id="0" name=""/>
        <dsp:cNvSpPr/>
      </dsp:nvSpPr>
      <dsp:spPr>
        <a:xfrm>
          <a:off x="4389408" y="6048"/>
          <a:ext cx="2885302" cy="173118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82" tIns="148406" rIns="141382" bIns="148406" numCol="1" spcCol="1270" anchor="ctr" anchorCtr="0">
          <a:noAutofit/>
        </a:bodyPr>
        <a:lstStyle/>
        <a:p>
          <a:pPr marL="0" lvl="0" indent="0" algn="ctr" defTabSz="2889250">
            <a:lnSpc>
              <a:spcPct val="90000"/>
            </a:lnSpc>
            <a:spcBef>
              <a:spcPct val="0"/>
            </a:spcBef>
            <a:spcAft>
              <a:spcPct val="35000"/>
            </a:spcAft>
            <a:buFont typeface="+mj-lt"/>
            <a:buNone/>
          </a:pPr>
          <a:endParaRPr lang="en-US" sz="6500" kern="1200" dirty="0"/>
        </a:p>
      </dsp:txBody>
      <dsp:txXfrm>
        <a:off x="4389408" y="6048"/>
        <a:ext cx="2885302" cy="1731181"/>
      </dsp:txXfrm>
    </dsp:sp>
    <dsp:sp modelId="{13370E75-9FFD-459C-99AF-D7B9DFEB32A4}">
      <dsp:nvSpPr>
        <dsp:cNvPr id="0" name=""/>
        <dsp:cNvSpPr/>
      </dsp:nvSpPr>
      <dsp:spPr>
        <a:xfrm>
          <a:off x="2887193" y="3220720"/>
          <a:ext cx="633019" cy="91440"/>
        </a:xfrm>
        <a:custGeom>
          <a:avLst/>
          <a:gdLst/>
          <a:ahLst/>
          <a:cxnLst/>
          <a:rect l="0" t="0" r="0" b="0"/>
          <a:pathLst>
            <a:path>
              <a:moveTo>
                <a:pt x="0" y="45720"/>
              </a:moveTo>
              <a:lnTo>
                <a:pt x="633019"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187112" y="3263118"/>
        <a:ext cx="33180" cy="6642"/>
      </dsp:txXfrm>
    </dsp:sp>
    <dsp:sp modelId="{9AD3F658-AD23-4245-A0FC-377A4C207FA7}">
      <dsp:nvSpPr>
        <dsp:cNvPr id="0" name=""/>
        <dsp:cNvSpPr/>
      </dsp:nvSpPr>
      <dsp:spPr>
        <a:xfrm>
          <a:off x="3690" y="2400849"/>
          <a:ext cx="2885302" cy="17311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82" tIns="148406" rIns="141382" bIns="148406" numCol="1" spcCol="1270" anchor="ctr" anchorCtr="0">
          <a:noAutofit/>
        </a:bodyPr>
        <a:lstStyle/>
        <a:p>
          <a:pPr marL="0" lvl="0" indent="0" algn="l" defTabSz="1066800">
            <a:lnSpc>
              <a:spcPct val="90000"/>
            </a:lnSpc>
            <a:spcBef>
              <a:spcPct val="0"/>
            </a:spcBef>
            <a:spcAft>
              <a:spcPct val="35000"/>
            </a:spcAft>
            <a:buFont typeface="+mj-lt"/>
            <a:buNone/>
          </a:pPr>
          <a:r>
            <a:rPr lang="en-US" sz="2400" b="1" i="0" kern="1200" dirty="0">
              <a:solidFill>
                <a:schemeClr val="tx1"/>
              </a:solidFill>
              <a:latin typeface="Calibri" panose="020F0502020204030204" pitchFamily="34" charset="0"/>
              <a:cs typeface="Calibri" panose="020F0502020204030204" pitchFamily="34" charset="0"/>
            </a:rPr>
            <a:t>2. Click the desired shape from the drop-down menu of choices</a:t>
          </a:r>
          <a:endParaRPr lang="en-US" sz="2400" b="1" kern="1200" dirty="0">
            <a:solidFill>
              <a:schemeClr val="tx1"/>
            </a:solidFill>
            <a:latin typeface="Calibri" panose="020F0502020204030204" pitchFamily="34" charset="0"/>
            <a:cs typeface="Calibri" panose="020F0502020204030204" pitchFamily="34" charset="0"/>
          </a:endParaRPr>
        </a:p>
      </dsp:txBody>
      <dsp:txXfrm>
        <a:off x="3690" y="2400849"/>
        <a:ext cx="2885302" cy="1731181"/>
      </dsp:txXfrm>
    </dsp:sp>
    <dsp:sp modelId="{3AF49A24-426E-40E6-A54A-4EFE6226D241}">
      <dsp:nvSpPr>
        <dsp:cNvPr id="0" name=""/>
        <dsp:cNvSpPr/>
      </dsp:nvSpPr>
      <dsp:spPr>
        <a:xfrm>
          <a:off x="3772242" y="4130230"/>
          <a:ext cx="1223021" cy="633019"/>
        </a:xfrm>
        <a:custGeom>
          <a:avLst/>
          <a:gdLst/>
          <a:ahLst/>
          <a:cxnLst/>
          <a:rect l="0" t="0" r="0" b="0"/>
          <a:pathLst>
            <a:path>
              <a:moveTo>
                <a:pt x="1223021" y="0"/>
              </a:moveTo>
              <a:lnTo>
                <a:pt x="1223021" y="333609"/>
              </a:lnTo>
              <a:lnTo>
                <a:pt x="0" y="333609"/>
              </a:lnTo>
              <a:lnTo>
                <a:pt x="0" y="633019"/>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8966" y="4443419"/>
        <a:ext cx="69573" cy="6642"/>
      </dsp:txXfrm>
    </dsp:sp>
    <dsp:sp modelId="{55FF6768-699F-4CD8-8915-C2E40AA9090A}">
      <dsp:nvSpPr>
        <dsp:cNvPr id="0" name=""/>
        <dsp:cNvSpPr/>
      </dsp:nvSpPr>
      <dsp:spPr>
        <a:xfrm>
          <a:off x="3552612" y="2400849"/>
          <a:ext cx="2885302" cy="1731181"/>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82" tIns="148406" rIns="141382" bIns="148406"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3552612" y="2400849"/>
        <a:ext cx="2885302" cy="1731181"/>
      </dsp:txXfrm>
    </dsp:sp>
    <dsp:sp modelId="{C9DB561A-75D3-48D3-BEEE-5FFD9BA58427}">
      <dsp:nvSpPr>
        <dsp:cNvPr id="0" name=""/>
        <dsp:cNvSpPr/>
      </dsp:nvSpPr>
      <dsp:spPr>
        <a:xfrm>
          <a:off x="3690" y="4795650"/>
          <a:ext cx="7537102" cy="17311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82" tIns="148406" rIns="141382" bIns="148406" numCol="1" spcCol="1270" anchor="ctr" anchorCtr="0">
          <a:noAutofit/>
        </a:bodyPr>
        <a:lstStyle/>
        <a:p>
          <a:pPr marL="0" lvl="0" indent="0" algn="l" defTabSz="1066800">
            <a:lnSpc>
              <a:spcPct val="90000"/>
            </a:lnSpc>
            <a:spcBef>
              <a:spcPct val="0"/>
            </a:spcBef>
            <a:spcAft>
              <a:spcPct val="35000"/>
            </a:spcAft>
            <a:buNone/>
          </a:pPr>
          <a:r>
            <a:rPr lang="en-US" sz="2400" b="1" i="0" kern="1200" dirty="0">
              <a:solidFill>
                <a:schemeClr val="tx1"/>
              </a:solidFill>
              <a:latin typeface="Calibri" panose="020F0502020204030204" pitchFamily="34" charset="0"/>
              <a:cs typeface="Calibri" panose="020F0502020204030204" pitchFamily="34" charset="0"/>
            </a:rPr>
            <a:t>3. Click and drag over the area in your slide where you want to place the shape. The Shape inserts itself when you release your mouse and it appears selected in the slide when it is inserted. Simply type the text you want to add to the selected shape.</a:t>
          </a:r>
          <a:endParaRPr lang="en-US" sz="2400" b="1" kern="1200" dirty="0">
            <a:solidFill>
              <a:schemeClr val="tx1"/>
            </a:solidFill>
            <a:latin typeface="Calibri" panose="020F0502020204030204" pitchFamily="34" charset="0"/>
            <a:cs typeface="Calibri" panose="020F0502020204030204" pitchFamily="34" charset="0"/>
          </a:endParaRPr>
        </a:p>
      </dsp:txBody>
      <dsp:txXfrm>
        <a:off x="3690" y="4795650"/>
        <a:ext cx="7537102" cy="17311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E94D0-A7C2-4F5B-9D5B-837C8686FAEF}">
      <dsp:nvSpPr>
        <dsp:cNvPr id="0" name=""/>
        <dsp:cNvSpPr/>
      </dsp:nvSpPr>
      <dsp:spPr>
        <a:xfrm>
          <a:off x="133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ECDF4-EE2C-4FB8-A2A2-A9983ACEAE10}">
      <dsp:nvSpPr>
        <dsp:cNvPr id="0" name=""/>
        <dsp:cNvSpPr/>
      </dsp:nvSpPr>
      <dsp:spPr>
        <a:xfrm>
          <a:off x="521008"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defRPr cap="all"/>
          </a:pPr>
          <a:r>
            <a:rPr lang="en-US" sz="3600" b="1" kern="1200" cap="none" dirty="0">
              <a:solidFill>
                <a:schemeClr val="tx1"/>
              </a:solidFill>
              <a:latin typeface="Calibri" panose="020F0502020204030204" pitchFamily="34" charset="0"/>
              <a:cs typeface="Calibri" panose="020F0502020204030204" pitchFamily="34" charset="0"/>
            </a:rPr>
            <a:t>The text added to placeholders will appear in the presentation’s </a:t>
          </a:r>
          <a:r>
            <a:rPr lang="en-US" sz="3600" b="1" i="1" kern="1200" cap="none" dirty="0">
              <a:solidFill>
                <a:schemeClr val="tx1"/>
              </a:solidFill>
              <a:latin typeface="Calibri" panose="020F0502020204030204" pitchFamily="34" charset="0"/>
              <a:cs typeface="Calibri" panose="020F0502020204030204" pitchFamily="34" charset="0"/>
            </a:rPr>
            <a:t>Outline</a:t>
          </a:r>
          <a:r>
            <a:rPr lang="en-US" sz="3600" b="1" kern="1200" cap="none" dirty="0">
              <a:solidFill>
                <a:schemeClr val="tx1"/>
              </a:solidFill>
              <a:latin typeface="Calibri" panose="020F0502020204030204" pitchFamily="34" charset="0"/>
              <a:cs typeface="Calibri" panose="020F0502020204030204" pitchFamily="34" charset="0"/>
            </a:rPr>
            <a:t> view </a:t>
          </a:r>
        </a:p>
      </dsp:txBody>
      <dsp:txXfrm>
        <a:off x="607995" y="588328"/>
        <a:ext cx="4503113" cy="2795976"/>
      </dsp:txXfrm>
    </dsp:sp>
    <dsp:sp modelId="{3C6819C0-6A62-4FB0-BF1B-C2FBA5B89BAB}">
      <dsp:nvSpPr>
        <dsp:cNvPr id="0" name=""/>
        <dsp:cNvSpPr/>
      </dsp:nvSpPr>
      <dsp:spPr>
        <a:xfrm>
          <a:off x="571777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07241-020A-490E-AAEF-08337311CAA6}">
      <dsp:nvSpPr>
        <dsp:cNvPr id="0" name=""/>
        <dsp:cNvSpPr/>
      </dsp:nvSpPr>
      <dsp:spPr>
        <a:xfrm>
          <a:off x="6237449"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defRPr cap="all"/>
          </a:pPr>
          <a:r>
            <a:rPr lang="en-US" sz="3600" b="1" kern="1200" cap="none" dirty="0">
              <a:latin typeface="Calibri" panose="020F0502020204030204" pitchFamily="34" charset="0"/>
              <a:cs typeface="Calibri" panose="020F0502020204030204" pitchFamily="34" charset="0"/>
            </a:rPr>
            <a:t>Text added to text boxes and shapes will </a:t>
          </a:r>
          <a:r>
            <a:rPr lang="en-US" sz="3600" b="1" i="1" kern="1200" cap="none" dirty="0">
              <a:solidFill>
                <a:srgbClr val="FF0000"/>
              </a:solidFill>
              <a:latin typeface="Calibri" panose="020F0502020204030204" pitchFamily="34" charset="0"/>
              <a:ea typeface="+mn-ea"/>
              <a:cs typeface="Calibri" panose="020F0502020204030204" pitchFamily="34" charset="0"/>
            </a:rPr>
            <a:t>NOT</a:t>
          </a:r>
          <a:r>
            <a:rPr lang="en-US" sz="3600" b="1" kern="1200" cap="none" dirty="0">
              <a:latin typeface="Calibri" panose="020F0502020204030204" pitchFamily="34" charset="0"/>
              <a:cs typeface="Calibri" panose="020F0502020204030204" pitchFamily="34" charset="0"/>
            </a:rPr>
            <a:t> appear in the presentation’s </a:t>
          </a:r>
          <a:r>
            <a:rPr lang="en-US" sz="3600" b="1" i="1" kern="1200" cap="none" dirty="0">
              <a:solidFill>
                <a:schemeClr val="tx1"/>
              </a:solidFill>
              <a:latin typeface="Calibri" panose="020F0502020204030204" pitchFamily="34" charset="0"/>
              <a:cs typeface="Calibri" panose="020F0502020204030204" pitchFamily="34" charset="0"/>
            </a:rPr>
            <a:t>Outline</a:t>
          </a:r>
          <a:r>
            <a:rPr lang="en-US" sz="3600" b="1" kern="1200" cap="none" dirty="0">
              <a:latin typeface="Calibri" panose="020F0502020204030204" pitchFamily="34" charset="0"/>
              <a:cs typeface="Calibri" panose="020F0502020204030204" pitchFamily="34" charset="0"/>
            </a:rPr>
            <a:t> view</a:t>
          </a:r>
          <a:r>
            <a:rPr lang="en-US" sz="3600" b="1" kern="1200" dirty="0"/>
            <a:t> </a:t>
          </a:r>
        </a:p>
      </dsp:txBody>
      <dsp:txXfrm>
        <a:off x="6324436" y="588328"/>
        <a:ext cx="4503113" cy="2795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C5FA7-44BE-4F15-94D0-EA38EA3B46A9}">
      <dsp:nvSpPr>
        <dsp:cNvPr id="0" name=""/>
        <dsp:cNvSpPr/>
      </dsp:nvSpPr>
      <dsp:spPr>
        <a:xfrm>
          <a:off x="3437249" y="835632"/>
          <a:ext cx="640181" cy="91440"/>
        </a:xfrm>
        <a:custGeom>
          <a:avLst/>
          <a:gdLst/>
          <a:ahLst/>
          <a:cxnLst/>
          <a:rect l="0" t="0" r="0" b="0"/>
          <a:pathLst>
            <a:path>
              <a:moveTo>
                <a:pt x="0" y="45720"/>
              </a:moveTo>
              <a:lnTo>
                <a:pt x="640837"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40570" y="877995"/>
        <a:ext cx="33539" cy="6714"/>
      </dsp:txXfrm>
    </dsp:sp>
    <dsp:sp modelId="{B4CC94FD-A45A-4492-981A-689875624212}">
      <dsp:nvSpPr>
        <dsp:cNvPr id="0" name=""/>
        <dsp:cNvSpPr/>
      </dsp:nvSpPr>
      <dsp:spPr>
        <a:xfrm>
          <a:off x="522606" y="6419"/>
          <a:ext cx="2916442" cy="17498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4. Click </a:t>
          </a:r>
          <a:r>
            <a:rPr lang="en-US" sz="2800" b="1" i="1" kern="1200" dirty="0">
              <a:solidFill>
                <a:schemeClr val="tx1"/>
              </a:solidFill>
              <a:latin typeface="Calibri" panose="020F0502020204030204" pitchFamily="34" charset="0"/>
              <a:ea typeface="+mn-ea"/>
              <a:cs typeface="Calibri" panose="020F0502020204030204" pitchFamily="34" charset="0"/>
            </a:rPr>
            <a:t>Blank Presentation</a:t>
          </a:r>
        </a:p>
      </dsp:txBody>
      <dsp:txXfrm>
        <a:off x="522606" y="6419"/>
        <a:ext cx="2916442" cy="1749865"/>
      </dsp:txXfrm>
    </dsp:sp>
    <dsp:sp modelId="{E43531E3-903F-43FE-973C-D5173F48154D}">
      <dsp:nvSpPr>
        <dsp:cNvPr id="0" name=""/>
        <dsp:cNvSpPr/>
      </dsp:nvSpPr>
      <dsp:spPr>
        <a:xfrm>
          <a:off x="2299420" y="1754485"/>
          <a:ext cx="3268632" cy="640181"/>
        </a:xfrm>
        <a:custGeom>
          <a:avLst/>
          <a:gdLst/>
          <a:ahLst/>
          <a:cxnLst/>
          <a:rect l="0" t="0" r="0" b="0"/>
          <a:pathLst>
            <a:path>
              <a:moveTo>
                <a:pt x="2923505" y="0"/>
              </a:moveTo>
              <a:lnTo>
                <a:pt x="2923505" y="283222"/>
              </a:lnTo>
              <a:lnTo>
                <a:pt x="0" y="283222"/>
              </a:lnTo>
              <a:lnTo>
                <a:pt x="0" y="5322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850317" y="2071219"/>
        <a:ext cx="166837" cy="6714"/>
      </dsp:txXfrm>
    </dsp:sp>
    <dsp:sp modelId="{D6F0631D-4556-4DA7-9649-56A4528A9321}">
      <dsp:nvSpPr>
        <dsp:cNvPr id="0" name=""/>
        <dsp:cNvSpPr/>
      </dsp:nvSpPr>
      <dsp:spPr>
        <a:xfrm>
          <a:off x="4109830" y="6419"/>
          <a:ext cx="2916442" cy="174986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4109830" y="6419"/>
        <a:ext cx="2916442" cy="1749865"/>
      </dsp:txXfrm>
    </dsp:sp>
    <dsp:sp modelId="{CA61D40A-3101-49ED-BFCE-7856DB572F07}">
      <dsp:nvSpPr>
        <dsp:cNvPr id="0" name=""/>
        <dsp:cNvSpPr/>
      </dsp:nvSpPr>
      <dsp:spPr>
        <a:xfrm>
          <a:off x="2299420" y="4175132"/>
          <a:ext cx="528401" cy="640181"/>
        </a:xfrm>
        <a:custGeom>
          <a:avLst/>
          <a:gdLst/>
          <a:ahLst/>
          <a:cxnLst/>
          <a:rect l="0" t="0" r="0" b="0"/>
          <a:pathLst>
            <a:path>
              <a:moveTo>
                <a:pt x="0" y="0"/>
              </a:moveTo>
              <a:lnTo>
                <a:pt x="0" y="337190"/>
              </a:lnTo>
              <a:lnTo>
                <a:pt x="528401" y="337190"/>
              </a:lnTo>
              <a:lnTo>
                <a:pt x="528401" y="640181"/>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2272" y="4491866"/>
        <a:ext cx="42695" cy="6714"/>
      </dsp:txXfrm>
    </dsp:sp>
    <dsp:sp modelId="{669CAA2C-5CB0-455D-AD93-8990AEF172BF}">
      <dsp:nvSpPr>
        <dsp:cNvPr id="0" name=""/>
        <dsp:cNvSpPr/>
      </dsp:nvSpPr>
      <dsp:spPr>
        <a:xfrm>
          <a:off x="370309" y="2427067"/>
          <a:ext cx="3858220" cy="17498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5. A new blank presentation appears, containing a single </a:t>
          </a:r>
          <a:r>
            <a:rPr lang="en-US" sz="2800" b="1" i="1" kern="1200" dirty="0">
              <a:solidFill>
                <a:schemeClr val="tx1"/>
              </a:solidFill>
              <a:latin typeface="Calibri" panose="020F0502020204030204" pitchFamily="34" charset="0"/>
              <a:ea typeface="+mn-ea"/>
              <a:cs typeface="Calibri" panose="020F0502020204030204" pitchFamily="34" charset="0"/>
            </a:rPr>
            <a:t>Title</a:t>
          </a:r>
          <a:r>
            <a:rPr lang="en-US" sz="2800" b="1" kern="1200" dirty="0">
              <a:solidFill>
                <a:schemeClr val="tx1"/>
              </a:solidFill>
              <a:latin typeface="Calibri" panose="020F0502020204030204" pitchFamily="34" charset="0"/>
              <a:ea typeface="+mn-ea"/>
              <a:cs typeface="Calibri" panose="020F0502020204030204" pitchFamily="34" charset="0"/>
            </a:rPr>
            <a:t> </a:t>
          </a:r>
          <a:r>
            <a:rPr lang="en-US" sz="2800" b="1" i="1" kern="1200" dirty="0">
              <a:solidFill>
                <a:schemeClr val="tx1"/>
              </a:solidFill>
              <a:latin typeface="Calibri" panose="020F0502020204030204" pitchFamily="34" charset="0"/>
              <a:ea typeface="+mn-ea"/>
              <a:cs typeface="Calibri" panose="020F0502020204030204" pitchFamily="34" charset="0"/>
            </a:rPr>
            <a:t>Slide</a:t>
          </a:r>
        </a:p>
      </dsp:txBody>
      <dsp:txXfrm>
        <a:off x="370309" y="2427067"/>
        <a:ext cx="3858220" cy="1749865"/>
      </dsp:txXfrm>
    </dsp:sp>
    <dsp:sp modelId="{7F38BF5B-4AE6-488B-B55B-5E554EE86C62}">
      <dsp:nvSpPr>
        <dsp:cNvPr id="0" name=""/>
        <dsp:cNvSpPr/>
      </dsp:nvSpPr>
      <dsp:spPr>
        <a:xfrm>
          <a:off x="522606" y="4847714"/>
          <a:ext cx="4610429" cy="17498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l" defTabSz="1111250">
            <a:lnSpc>
              <a:spcPct val="90000"/>
            </a:lnSpc>
            <a:spcBef>
              <a:spcPct val="0"/>
            </a:spcBef>
            <a:spcAft>
              <a:spcPct val="35000"/>
            </a:spcAft>
            <a:buNone/>
          </a:pPr>
          <a:r>
            <a:rPr lang="en-US" sz="2800" b="1" kern="1200" dirty="0">
              <a:solidFill>
                <a:srgbClr val="000000"/>
              </a:solidFill>
              <a:latin typeface="Calibri" panose="020F0502020204030204" pitchFamily="34" charset="0"/>
              <a:ea typeface="+mn-ea"/>
              <a:cs typeface="Calibri" panose="020F0502020204030204" pitchFamily="34" charset="0"/>
            </a:rPr>
            <a:t>6. By default, in PowerPoint, the title slide offers two text boxes for a </a:t>
          </a:r>
          <a:r>
            <a:rPr lang="en-US" sz="2800" b="1" i="1" kern="1200" dirty="0">
              <a:solidFill>
                <a:schemeClr val="tx1"/>
              </a:solidFill>
              <a:latin typeface="Calibri" panose="020F0502020204030204" pitchFamily="34" charset="0"/>
              <a:ea typeface="+mn-ea"/>
              <a:cs typeface="Calibri" panose="020F0502020204030204" pitchFamily="34" charset="0"/>
            </a:rPr>
            <a:t>title</a:t>
          </a:r>
          <a:r>
            <a:rPr lang="en-US" sz="2800" b="1" kern="1200" dirty="0">
              <a:solidFill>
                <a:srgbClr val="000000"/>
              </a:solidFill>
              <a:latin typeface="Calibri" panose="020F0502020204030204" pitchFamily="34" charset="0"/>
              <a:ea typeface="+mn-ea"/>
              <a:cs typeface="Calibri" panose="020F0502020204030204" pitchFamily="34" charset="0"/>
            </a:rPr>
            <a:t> and </a:t>
          </a:r>
          <a:r>
            <a:rPr lang="en-US" sz="2800" b="1" i="1" kern="1200" dirty="0">
              <a:solidFill>
                <a:srgbClr val="000000"/>
              </a:solidFill>
              <a:latin typeface="Calibri" panose="020F0502020204030204" pitchFamily="34" charset="0"/>
              <a:ea typeface="+mn-ea"/>
              <a:cs typeface="Calibri" panose="020F0502020204030204" pitchFamily="34" charset="0"/>
            </a:rPr>
            <a:t>subtitle</a:t>
          </a:r>
        </a:p>
      </dsp:txBody>
      <dsp:txXfrm>
        <a:off x="522606" y="4847714"/>
        <a:ext cx="4610429" cy="17498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821745" y="805810"/>
          <a:ext cx="618883"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114950" y="848280"/>
        <a:ext cx="32474" cy="6501"/>
      </dsp:txXfrm>
    </dsp:sp>
    <dsp:sp modelId="{2BAC8DAA-6C41-456B-85D5-18D699F04314}">
      <dsp:nvSpPr>
        <dsp:cNvPr id="0" name=""/>
        <dsp:cNvSpPr/>
      </dsp:nvSpPr>
      <dsp:spPr>
        <a:xfrm>
          <a:off x="127842" y="4377"/>
          <a:ext cx="3695703" cy="16943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71" tIns="145244" rIns="138371" bIns="145244" numCol="1" spcCol="1270" anchor="ctr" anchorCtr="0">
          <a:noAutofit/>
        </a:bodyPr>
        <a:lstStyle/>
        <a:p>
          <a:pPr marL="0" lvl="0" indent="0" algn="l" defTabSz="1066800">
            <a:lnSpc>
              <a:spcPct val="90000"/>
            </a:lnSpc>
            <a:spcBef>
              <a:spcPct val="0"/>
            </a:spcBef>
            <a:spcAft>
              <a:spcPts val="0"/>
            </a:spcAft>
            <a:buNone/>
          </a:pPr>
          <a:r>
            <a:rPr lang="en-US" sz="2400" b="1" kern="1200" dirty="0">
              <a:solidFill>
                <a:schemeClr val="tx1"/>
              </a:solidFill>
              <a:latin typeface="Calibri" panose="020F0502020204030204" pitchFamily="34" charset="0"/>
              <a:cs typeface="Calibri" panose="020F0502020204030204" pitchFamily="34" charset="0"/>
            </a:rPr>
            <a:t>1. Click in the placeholder where you want to enter the sample text </a:t>
          </a:r>
        </a:p>
        <a:p>
          <a:pPr marL="0" lvl="0" indent="0" algn="l" defTabSz="1066800">
            <a:lnSpc>
              <a:spcPct val="90000"/>
            </a:lnSpc>
            <a:spcBef>
              <a:spcPct val="0"/>
            </a:spcBef>
            <a:spcAft>
              <a:spcPts val="0"/>
            </a:spcAft>
            <a:buNone/>
          </a:pPr>
          <a:r>
            <a:rPr lang="en-US" sz="2400" b="1" kern="1200" dirty="0">
              <a:solidFill>
                <a:schemeClr val="tx1"/>
              </a:solidFill>
              <a:latin typeface="Calibri" panose="020F0502020204030204" pitchFamily="34" charset="0"/>
              <a:cs typeface="Calibri" panose="020F0502020204030204" pitchFamily="34" charset="0"/>
            </a:rPr>
            <a:t>Type </a:t>
          </a:r>
          <a:r>
            <a:rPr lang="en-US" sz="2400" b="1" i="1" kern="1200" dirty="0">
              <a:solidFill>
                <a:schemeClr val="tx1"/>
              </a:solidFill>
              <a:latin typeface="Calibri" panose="020F0502020204030204" pitchFamily="34" charset="0"/>
              <a:cs typeface="Calibri" panose="020F0502020204030204" pitchFamily="34" charset="0"/>
            </a:rPr>
            <a:t>=RAND(5,5) </a:t>
          </a:r>
        </a:p>
      </dsp:txBody>
      <dsp:txXfrm>
        <a:off x="127842" y="4377"/>
        <a:ext cx="3695703" cy="1694305"/>
      </dsp:txXfrm>
    </dsp:sp>
    <dsp:sp modelId="{EF084604-C5CB-4239-9D40-66F2F1F6E42F}">
      <dsp:nvSpPr>
        <dsp:cNvPr id="0" name=""/>
        <dsp:cNvSpPr/>
      </dsp:nvSpPr>
      <dsp:spPr>
        <a:xfrm>
          <a:off x="2799140" y="1628137"/>
          <a:ext cx="2534779" cy="687630"/>
        </a:xfrm>
        <a:custGeom>
          <a:avLst/>
          <a:gdLst/>
          <a:ahLst/>
          <a:cxnLst/>
          <a:rect l="0" t="0" r="0" b="0"/>
          <a:pathLst>
            <a:path>
              <a:moveTo>
                <a:pt x="3010000" y="0"/>
              </a:moveTo>
              <a:lnTo>
                <a:pt x="3010000" y="283222"/>
              </a:lnTo>
              <a:lnTo>
                <a:pt x="0" y="283222"/>
              </a:lnTo>
              <a:lnTo>
                <a:pt x="0" y="5322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000666" y="1968701"/>
        <a:ext cx="131728" cy="6501"/>
      </dsp:txXfrm>
    </dsp:sp>
    <dsp:sp modelId="{5FD9B028-0B13-4039-A3D6-1643DCE15355}">
      <dsp:nvSpPr>
        <dsp:cNvPr id="0" name=""/>
        <dsp:cNvSpPr/>
      </dsp:nvSpPr>
      <dsp:spPr>
        <a:xfrm>
          <a:off x="4473029" y="73124"/>
          <a:ext cx="1721781" cy="15568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71" tIns="145244" rIns="138371" bIns="145244" numCol="1" spcCol="1270" anchor="ctr" anchorCtr="0">
          <a:noAutofit/>
        </a:bodyPr>
        <a:lstStyle/>
        <a:p>
          <a:pPr marL="0" lvl="0" indent="0" algn="ctr" defTabSz="1111250">
            <a:lnSpc>
              <a:spcPct val="90000"/>
            </a:lnSpc>
            <a:spcBef>
              <a:spcPct val="0"/>
            </a:spcBef>
            <a:spcAft>
              <a:spcPct val="35000"/>
            </a:spcAft>
            <a:buNone/>
          </a:pPr>
          <a:r>
            <a:rPr lang="en-ZA" sz="2500" b="1" kern="1200" dirty="0">
              <a:solidFill>
                <a:srgbClr val="000000"/>
              </a:solidFill>
              <a:latin typeface="Calibri" panose="020F0502020204030204" pitchFamily="34" charset="0"/>
              <a:ea typeface="+mn-ea"/>
              <a:cs typeface="Calibri" panose="020F0502020204030204" pitchFamily="34" charset="0"/>
            </a:rPr>
            <a:t>=Rand(5,5)</a:t>
          </a: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4473029" y="73124"/>
        <a:ext cx="1721781" cy="1556812"/>
      </dsp:txXfrm>
    </dsp:sp>
    <dsp:sp modelId="{D441D671-2AE6-4823-AD71-B6D01C5D72B3}">
      <dsp:nvSpPr>
        <dsp:cNvPr id="0" name=""/>
        <dsp:cNvSpPr/>
      </dsp:nvSpPr>
      <dsp:spPr>
        <a:xfrm>
          <a:off x="5468639" y="3195320"/>
          <a:ext cx="746725" cy="146286"/>
        </a:xfrm>
        <a:custGeom>
          <a:avLst/>
          <a:gdLst/>
          <a:ahLst/>
          <a:cxnLst/>
          <a:rect l="0" t="0" r="0" b="0"/>
          <a:pathLst>
            <a:path>
              <a:moveTo>
                <a:pt x="0" y="45720"/>
              </a:moveTo>
              <a:lnTo>
                <a:pt x="532245" y="45720"/>
              </a:lnTo>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5822227" y="3265212"/>
        <a:ext cx="39548" cy="6501"/>
      </dsp:txXfrm>
    </dsp:sp>
    <dsp:sp modelId="{3D4EACB9-5CD1-4B67-967E-20837B529605}">
      <dsp:nvSpPr>
        <dsp:cNvPr id="0" name=""/>
        <dsp:cNvSpPr/>
      </dsp:nvSpPr>
      <dsp:spPr>
        <a:xfrm>
          <a:off x="127842" y="2348167"/>
          <a:ext cx="5342597" cy="16943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71" tIns="145244" rIns="138371" bIns="145244" numCol="1" spcCol="1270" anchor="ctr" anchorCtr="0">
          <a:noAutofi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2. </a:t>
          </a:r>
          <a:r>
            <a:rPr lang="en-US" sz="2400" b="1" kern="1200" dirty="0">
              <a:solidFill>
                <a:schemeClr val="tx1"/>
              </a:solidFill>
              <a:latin typeface="Calibri" panose="020F0502020204030204" pitchFamily="34" charset="0"/>
              <a:cs typeface="Calibri" panose="020F0502020204030204" pitchFamily="34" charset="0"/>
            </a:rPr>
            <a:t>The numbers will tell PowerPoint to create a certain number of paragraphs (the first number) consisting of a certain number of sentences (the second number) </a:t>
          </a:r>
          <a:endParaRPr lang="en-US" sz="2400" b="1" kern="1200" dirty="0">
            <a:solidFill>
              <a:schemeClr val="tx1"/>
            </a:solidFill>
            <a:latin typeface="Calibri" panose="020F0502020204030204" pitchFamily="34" charset="0"/>
            <a:ea typeface="+mn-ea"/>
            <a:cs typeface="Calibri" panose="020F0502020204030204" pitchFamily="34" charset="0"/>
          </a:endParaRPr>
        </a:p>
      </dsp:txBody>
      <dsp:txXfrm>
        <a:off x="127842" y="2348167"/>
        <a:ext cx="5342597" cy="1694305"/>
      </dsp:txXfrm>
    </dsp:sp>
    <dsp:sp modelId="{E43531E3-903F-43FE-973C-D5173F48154D}">
      <dsp:nvSpPr>
        <dsp:cNvPr id="0" name=""/>
        <dsp:cNvSpPr/>
      </dsp:nvSpPr>
      <dsp:spPr>
        <a:xfrm>
          <a:off x="2028641" y="4053591"/>
          <a:ext cx="4722360" cy="605964"/>
        </a:xfrm>
        <a:custGeom>
          <a:avLst/>
          <a:gdLst/>
          <a:ahLst/>
          <a:cxnLst/>
          <a:rect l="0" t="0" r="0" b="0"/>
          <a:pathLst>
            <a:path>
              <a:moveTo>
                <a:pt x="2903194" y="0"/>
              </a:moveTo>
              <a:lnTo>
                <a:pt x="2903194" y="284615"/>
              </a:lnTo>
              <a:lnTo>
                <a:pt x="0" y="284615"/>
              </a:lnTo>
              <a:lnTo>
                <a:pt x="0" y="535031"/>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270694" y="4353323"/>
        <a:ext cx="238253" cy="6501"/>
      </dsp:txXfrm>
    </dsp:sp>
    <dsp:sp modelId="{D6F0631D-4556-4DA7-9649-56A4528A9321}">
      <dsp:nvSpPr>
        <dsp:cNvPr id="0" name=""/>
        <dsp:cNvSpPr/>
      </dsp:nvSpPr>
      <dsp:spPr>
        <a:xfrm>
          <a:off x="6247765" y="2627820"/>
          <a:ext cx="1006473" cy="1427571"/>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71" tIns="145244" rIns="138371" bIns="145244"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6247765" y="2627820"/>
        <a:ext cx="1006473" cy="1427571"/>
      </dsp:txXfrm>
    </dsp:sp>
    <dsp:sp modelId="{57D85A67-E3EC-43DA-8C46-B3337B3F32EE}">
      <dsp:nvSpPr>
        <dsp:cNvPr id="0" name=""/>
        <dsp:cNvSpPr/>
      </dsp:nvSpPr>
      <dsp:spPr>
        <a:xfrm>
          <a:off x="3927640" y="5493389"/>
          <a:ext cx="618883" cy="91440"/>
        </a:xfrm>
        <a:custGeom>
          <a:avLst/>
          <a:gdLst/>
          <a:ahLst/>
          <a:cxnLst/>
          <a:rect l="0" t="0" r="0" b="0"/>
          <a:pathLst>
            <a:path>
              <a:moveTo>
                <a:pt x="0" y="45720"/>
              </a:moveTo>
              <a:lnTo>
                <a:pt x="619518"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220844" y="5535858"/>
        <a:ext cx="32474" cy="6501"/>
      </dsp:txXfrm>
    </dsp:sp>
    <dsp:sp modelId="{225F9E53-65CF-4AAB-ADB0-CE29B00DE7AE}">
      <dsp:nvSpPr>
        <dsp:cNvPr id="0" name=""/>
        <dsp:cNvSpPr/>
      </dsp:nvSpPr>
      <dsp:spPr>
        <a:xfrm>
          <a:off x="127842" y="4691956"/>
          <a:ext cx="3801598" cy="16943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71" tIns="145244" rIns="138371" bIns="145244" numCol="1" spcCol="1270" anchor="ctr" anchorCtr="0">
          <a:noAutofit/>
        </a:bodyPr>
        <a:lstStyle/>
        <a:p>
          <a:pPr marL="0" lvl="0" indent="0" algn="l" defTabSz="111125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3. </a:t>
          </a:r>
          <a:r>
            <a:rPr lang="en-US" sz="2400" b="1" kern="1200" dirty="0">
              <a:solidFill>
                <a:schemeClr val="tx1"/>
              </a:solidFill>
              <a:latin typeface="Calibri" panose="020F0502020204030204" pitchFamily="34" charset="0"/>
              <a:cs typeface="Calibri" panose="020F0502020204030204" pitchFamily="34" charset="0"/>
            </a:rPr>
            <a:t>Press </a:t>
          </a:r>
          <a:r>
            <a:rPr lang="en-US" sz="2400" b="1" i="1" kern="1200" dirty="0">
              <a:solidFill>
                <a:schemeClr val="tx1"/>
              </a:solidFill>
              <a:latin typeface="Calibri" panose="020F0502020204030204" pitchFamily="34" charset="0"/>
              <a:cs typeface="Calibri" panose="020F0502020204030204" pitchFamily="34" charset="0"/>
            </a:rPr>
            <a:t>Enter</a:t>
          </a:r>
          <a:r>
            <a:rPr lang="en-US" sz="2400" b="1" kern="1200" dirty="0">
              <a:solidFill>
                <a:schemeClr val="tx1"/>
              </a:solidFill>
              <a:latin typeface="Calibri" panose="020F0502020204030204" pitchFamily="34" charset="0"/>
              <a:cs typeface="Calibri" panose="020F0502020204030204" pitchFamily="34" charset="0"/>
            </a:rPr>
            <a:t> on the keyboard. 5 paragraphs, each consisting of 5 sentences will appear in your slide</a:t>
          </a:r>
          <a:endParaRPr lang="en-US" sz="2400" b="1" kern="1200" dirty="0">
            <a:solidFill>
              <a:schemeClr val="tx1"/>
            </a:solidFill>
            <a:latin typeface="Calibri" panose="020F0502020204030204" pitchFamily="34" charset="0"/>
            <a:ea typeface="+mn-ea"/>
            <a:cs typeface="Calibri" panose="020F0502020204030204" pitchFamily="34" charset="0"/>
          </a:endParaRPr>
        </a:p>
      </dsp:txBody>
      <dsp:txXfrm>
        <a:off x="127842" y="4691956"/>
        <a:ext cx="3801598" cy="1694305"/>
      </dsp:txXfrm>
    </dsp:sp>
    <dsp:sp modelId="{B2A44142-D4AE-4BDE-BCB0-E7F66688666A}">
      <dsp:nvSpPr>
        <dsp:cNvPr id="0" name=""/>
        <dsp:cNvSpPr/>
      </dsp:nvSpPr>
      <dsp:spPr>
        <a:xfrm>
          <a:off x="4578923" y="4996956"/>
          <a:ext cx="1337823" cy="108430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71" tIns="145244" rIns="138371" bIns="145244"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4578923" y="4996956"/>
        <a:ext cx="1337823" cy="10843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63691-BA04-4A62-A670-60AD64D682E0}">
      <dsp:nvSpPr>
        <dsp:cNvPr id="0" name=""/>
        <dsp:cNvSpPr/>
      </dsp:nvSpPr>
      <dsp:spPr>
        <a:xfrm>
          <a:off x="523050" y="840"/>
          <a:ext cx="3343620" cy="20061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cs typeface="Calibri" panose="020F0502020204030204" pitchFamily="34" charset="0"/>
            </a:rPr>
            <a:t>To select a single word: </a:t>
          </a:r>
        </a:p>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Double-click the word (click the left mouse button twice in rapid succession) </a:t>
          </a:r>
          <a:endParaRPr lang="en-US" sz="2400" kern="1200" dirty="0">
            <a:solidFill>
              <a:schemeClr val="tx1"/>
            </a:solidFill>
            <a:latin typeface="Calibri" panose="020F0502020204030204" pitchFamily="34" charset="0"/>
            <a:cs typeface="Calibri" panose="020F0502020204030204" pitchFamily="34" charset="0"/>
          </a:endParaRPr>
        </a:p>
      </dsp:txBody>
      <dsp:txXfrm>
        <a:off x="523050" y="840"/>
        <a:ext cx="3343620" cy="2006172"/>
      </dsp:txXfrm>
    </dsp:sp>
    <dsp:sp modelId="{15139FA3-DEE6-401C-89E1-B7B174F6D745}">
      <dsp:nvSpPr>
        <dsp:cNvPr id="0" name=""/>
        <dsp:cNvSpPr/>
      </dsp:nvSpPr>
      <dsp:spPr>
        <a:xfrm>
          <a:off x="4201032" y="840"/>
          <a:ext cx="3343620" cy="20061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889000">
            <a:lnSpc>
              <a:spcPct val="90000"/>
            </a:lnSpc>
            <a:spcBef>
              <a:spcPct val="0"/>
            </a:spcBef>
            <a:spcAft>
              <a:spcPct val="35000"/>
            </a:spcAft>
            <a:buNone/>
          </a:pPr>
          <a:r>
            <a:rPr lang="en-US" sz="2400" b="1" kern="1200" dirty="0">
              <a:solidFill>
                <a:srgbClr val="FF0000"/>
              </a:solidFill>
              <a:latin typeface="Calibri" panose="020F0502020204030204" pitchFamily="34" charset="0"/>
              <a:ea typeface="+mn-ea"/>
              <a:cs typeface="Calibri" panose="020F0502020204030204" pitchFamily="34" charset="0"/>
            </a:rPr>
            <a:t>To select a line of text:</a:t>
          </a:r>
        </a:p>
        <a:p>
          <a:pPr marL="0" lvl="0" indent="0" algn="l" defTabSz="889000">
            <a:lnSpc>
              <a:spcPct val="90000"/>
            </a:lnSpc>
            <a:spcBef>
              <a:spcPct val="0"/>
            </a:spcBef>
            <a:spcAft>
              <a:spcPct val="35000"/>
            </a:spcAft>
            <a:buNone/>
          </a:pPr>
          <a:r>
            <a:rPr lang="en-US" sz="2400" b="1" kern="1200" dirty="0">
              <a:solidFill>
                <a:schemeClr val="tx1"/>
              </a:solidFill>
              <a:latin typeface="Calibri" panose="020F0502020204030204" pitchFamily="34" charset="0"/>
              <a:ea typeface="+mn-ea"/>
              <a:cs typeface="Calibri" panose="020F0502020204030204" pitchFamily="34" charset="0"/>
            </a:rPr>
            <a:t>Place your cursor at the start of the line, and press Shift + down arrow </a:t>
          </a:r>
        </a:p>
      </dsp:txBody>
      <dsp:txXfrm>
        <a:off x="4201032" y="840"/>
        <a:ext cx="3343620" cy="2006172"/>
      </dsp:txXfrm>
    </dsp:sp>
    <dsp:sp modelId="{F38BA7BC-B76D-4BF9-8CE8-FD15294D6955}">
      <dsp:nvSpPr>
        <dsp:cNvPr id="0" name=""/>
        <dsp:cNvSpPr/>
      </dsp:nvSpPr>
      <dsp:spPr>
        <a:xfrm>
          <a:off x="7879014" y="840"/>
          <a:ext cx="3343620" cy="20061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400" b="1" kern="1200" dirty="0">
              <a:solidFill>
                <a:srgbClr val="FF0000"/>
              </a:solidFill>
              <a:latin typeface="Calibri" panose="020F0502020204030204" pitchFamily="34" charset="0"/>
              <a:ea typeface="+mn-ea"/>
              <a:cs typeface="Calibri" panose="020F0502020204030204" pitchFamily="34" charset="0"/>
            </a:rPr>
            <a:t>To select a sentence:</a:t>
          </a:r>
        </a:p>
        <a:p>
          <a:pPr marL="0" lvl="0" indent="0" algn="l" defTabSz="889000">
            <a:lnSpc>
              <a:spcPct val="90000"/>
            </a:lnSpc>
            <a:spcBef>
              <a:spcPct val="0"/>
            </a:spcBef>
            <a:spcAft>
              <a:spcPct val="35000"/>
            </a:spcAft>
            <a:buFont typeface="Symbol" panose="05050102010706020507" pitchFamily="18" charset="2"/>
            <a:buNone/>
          </a:pPr>
          <a:r>
            <a:rPr lang="en-US" sz="2400" b="1" kern="1200" dirty="0">
              <a:solidFill>
                <a:srgbClr val="000000"/>
              </a:solidFill>
              <a:latin typeface="Calibri" panose="020F0502020204030204" pitchFamily="34" charset="0"/>
              <a:ea typeface="+mn-ea"/>
              <a:cs typeface="Calibri" panose="020F0502020204030204" pitchFamily="34" charset="0"/>
            </a:rPr>
            <a:t>Hold the CTRL key and CLICK anywhere in the sentence</a:t>
          </a:r>
        </a:p>
      </dsp:txBody>
      <dsp:txXfrm>
        <a:off x="7879014" y="840"/>
        <a:ext cx="3343620" cy="2006172"/>
      </dsp:txXfrm>
    </dsp:sp>
    <dsp:sp modelId="{8E15A4B2-0789-4B8B-B2BB-2C75049EBACC}">
      <dsp:nvSpPr>
        <dsp:cNvPr id="0" name=""/>
        <dsp:cNvSpPr/>
      </dsp:nvSpPr>
      <dsp:spPr>
        <a:xfrm>
          <a:off x="2048075" y="2341375"/>
          <a:ext cx="3657586" cy="20061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ea typeface="+mn-ea"/>
              <a:cs typeface="Calibri" panose="020F0502020204030204" pitchFamily="34" charset="0"/>
            </a:rPr>
            <a:t>To select a paragraph:</a:t>
          </a:r>
        </a:p>
        <a:p>
          <a:pPr marL="0" lvl="0" indent="0" algn="l" defTabSz="1066800">
            <a:lnSpc>
              <a:spcPct val="90000"/>
            </a:lnSpc>
            <a:spcBef>
              <a:spcPct val="0"/>
            </a:spcBef>
            <a:spcAft>
              <a:spcPct val="35000"/>
            </a:spcAft>
            <a:buNone/>
          </a:pPr>
          <a:r>
            <a:rPr lang="en-US" sz="2400" b="1" kern="1200" dirty="0">
              <a:solidFill>
                <a:srgbClr val="000000"/>
              </a:solidFill>
              <a:latin typeface="Calibri" panose="020F0502020204030204" pitchFamily="34" charset="0"/>
              <a:ea typeface="+mn-ea"/>
              <a:cs typeface="Calibri" panose="020F0502020204030204" pitchFamily="34" charset="0"/>
            </a:rPr>
            <a:t>TRIPLE CLICK (click the left mouse button 3 times in rapid succession) anywhere in the paragraph</a:t>
          </a:r>
        </a:p>
      </dsp:txBody>
      <dsp:txXfrm>
        <a:off x="2048075" y="2341375"/>
        <a:ext cx="3657586" cy="2006172"/>
      </dsp:txXfrm>
    </dsp:sp>
    <dsp:sp modelId="{2E581D1B-7EE7-4E25-92E0-C011A034E39F}">
      <dsp:nvSpPr>
        <dsp:cNvPr id="0" name=""/>
        <dsp:cNvSpPr/>
      </dsp:nvSpPr>
      <dsp:spPr>
        <a:xfrm>
          <a:off x="6040023" y="2341375"/>
          <a:ext cx="3657586" cy="20061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ea typeface="+mn-ea"/>
              <a:cs typeface="Calibri" panose="020F0502020204030204" pitchFamily="34" charset="0"/>
            </a:rPr>
            <a:t>To select all text on a slide: </a:t>
          </a:r>
        </a:p>
        <a:p>
          <a:pPr marL="0" lvl="0" indent="0" algn="l" defTabSz="1066800">
            <a:lnSpc>
              <a:spcPct val="90000"/>
            </a:lnSpc>
            <a:spcBef>
              <a:spcPct val="0"/>
            </a:spcBef>
            <a:spcAft>
              <a:spcPct val="35000"/>
            </a:spcAft>
            <a:buNone/>
          </a:pPr>
          <a:r>
            <a:rPr lang="en-US" sz="2400" b="1" kern="1200" dirty="0">
              <a:solidFill>
                <a:srgbClr val="000000"/>
              </a:solidFill>
              <a:latin typeface="Calibri" panose="020F0502020204030204" pitchFamily="34" charset="0"/>
              <a:ea typeface="+mn-ea"/>
              <a:cs typeface="Calibri" panose="020F0502020204030204" pitchFamily="34" charset="0"/>
            </a:rPr>
            <a:t>Press [Ctrl] + [A] on the keyboard to highlight the content on the entire slide</a:t>
          </a:r>
        </a:p>
      </dsp:txBody>
      <dsp:txXfrm>
        <a:off x="6040023" y="2341375"/>
        <a:ext cx="3657586" cy="2006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851829" y="803519"/>
          <a:ext cx="619518"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145335" y="845989"/>
        <a:ext cx="32505" cy="6501"/>
      </dsp:txXfrm>
    </dsp:sp>
    <dsp:sp modelId="{2BAC8DAA-6C41-456B-85D5-18D699F04314}">
      <dsp:nvSpPr>
        <dsp:cNvPr id="0" name=""/>
        <dsp:cNvSpPr/>
      </dsp:nvSpPr>
      <dsp:spPr>
        <a:xfrm>
          <a:off x="1027026" y="1258"/>
          <a:ext cx="2826602" cy="16959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06" tIns="145386" rIns="138506" bIns="145386"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latin typeface="Calibri" panose="020F0502020204030204" pitchFamily="34" charset="0"/>
              <a:cs typeface="Calibri" panose="020F0502020204030204" pitchFamily="34" charset="0"/>
            </a:rPr>
            <a:t>1. Click on the Microsoft </a:t>
          </a:r>
          <a:r>
            <a:rPr lang="en-US" sz="2800" b="1" i="1" kern="1200" dirty="0">
              <a:solidFill>
                <a:schemeClr val="tx1"/>
              </a:solidFill>
              <a:latin typeface="Calibri" panose="020F0502020204030204" pitchFamily="34" charset="0"/>
              <a:cs typeface="Calibri" panose="020F0502020204030204" pitchFamily="34" charset="0"/>
            </a:rPr>
            <a:t>Office Button</a:t>
          </a:r>
          <a:r>
            <a:rPr lang="en-US" sz="2800" b="1" kern="1200" dirty="0">
              <a:solidFill>
                <a:schemeClr val="tx1"/>
              </a:solidFill>
              <a:latin typeface="Calibri" panose="020F0502020204030204" pitchFamily="34" charset="0"/>
              <a:cs typeface="Calibri" panose="020F0502020204030204" pitchFamily="34" charset="0"/>
            </a:rPr>
            <a:t> to start  </a:t>
          </a:r>
        </a:p>
      </dsp:txBody>
      <dsp:txXfrm>
        <a:off x="1027026" y="1258"/>
        <a:ext cx="2826602" cy="1695961"/>
      </dsp:txXfrm>
    </dsp:sp>
    <dsp:sp modelId="{EF084604-C5CB-4239-9D40-66F2F1F6E42F}">
      <dsp:nvSpPr>
        <dsp:cNvPr id="0" name=""/>
        <dsp:cNvSpPr/>
      </dsp:nvSpPr>
      <dsp:spPr>
        <a:xfrm>
          <a:off x="2440327" y="1626606"/>
          <a:ext cx="2925152" cy="688332"/>
        </a:xfrm>
        <a:custGeom>
          <a:avLst/>
          <a:gdLst/>
          <a:ahLst/>
          <a:cxnLst/>
          <a:rect l="0" t="0" r="0" b="0"/>
          <a:pathLst>
            <a:path>
              <a:moveTo>
                <a:pt x="3010000" y="0"/>
              </a:moveTo>
              <a:lnTo>
                <a:pt x="3010000" y="283222"/>
              </a:lnTo>
              <a:lnTo>
                <a:pt x="0" y="283222"/>
              </a:lnTo>
              <a:lnTo>
                <a:pt x="0" y="5322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827598" y="1967522"/>
        <a:ext cx="150610" cy="6501"/>
      </dsp:txXfrm>
    </dsp:sp>
    <dsp:sp modelId="{5FD9B028-0B13-4039-A3D6-1643DCE15355}">
      <dsp:nvSpPr>
        <dsp:cNvPr id="0" name=""/>
        <dsp:cNvSpPr/>
      </dsp:nvSpPr>
      <dsp:spPr>
        <a:xfrm>
          <a:off x="4503747" y="70072"/>
          <a:ext cx="1723464" cy="15583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06" tIns="145386" rIns="138506" bIns="145386"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4503747" y="70072"/>
        <a:ext cx="1723464" cy="1558334"/>
      </dsp:txXfrm>
    </dsp:sp>
    <dsp:sp modelId="{D441D671-2AE6-4823-AD71-B6D01C5D72B3}">
      <dsp:nvSpPr>
        <dsp:cNvPr id="0" name=""/>
        <dsp:cNvSpPr/>
      </dsp:nvSpPr>
      <dsp:spPr>
        <a:xfrm>
          <a:off x="3851829" y="3195320"/>
          <a:ext cx="1048342" cy="146429"/>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348779" y="3265284"/>
        <a:ext cx="54441" cy="6501"/>
      </dsp:txXfrm>
    </dsp:sp>
    <dsp:sp modelId="{3D4EACB9-5CD1-4B67-967E-20837B529605}">
      <dsp:nvSpPr>
        <dsp:cNvPr id="0" name=""/>
        <dsp:cNvSpPr/>
      </dsp:nvSpPr>
      <dsp:spPr>
        <a:xfrm>
          <a:off x="1027026" y="2347339"/>
          <a:ext cx="2826602" cy="16959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06" tIns="145386" rIns="138506" bIns="145386"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000000"/>
              </a:solidFill>
              <a:latin typeface="Calibri" panose="020F0502020204030204" pitchFamily="34" charset="0"/>
              <a:ea typeface="+mn-ea"/>
              <a:cs typeface="Calibri" panose="020F0502020204030204" pitchFamily="34" charset="0"/>
            </a:rPr>
            <a:t>2. From the alphabetic list, </a:t>
          </a:r>
          <a:r>
            <a:rPr lang="en-US" sz="2500" b="1" i="1" kern="1200" dirty="0">
              <a:solidFill>
                <a:srgbClr val="000000"/>
              </a:solidFill>
              <a:latin typeface="Calibri" panose="020F0502020204030204" pitchFamily="34" charset="0"/>
              <a:ea typeface="+mn-ea"/>
              <a:cs typeface="Calibri" panose="020F0502020204030204" pitchFamily="34" charset="0"/>
            </a:rPr>
            <a:t>browse</a:t>
          </a:r>
          <a:r>
            <a:rPr lang="en-US" sz="2500" b="1" kern="1200" dirty="0">
              <a:solidFill>
                <a:srgbClr val="000000"/>
              </a:solidFill>
              <a:latin typeface="Calibri" panose="020F0502020204030204" pitchFamily="34" charset="0"/>
              <a:ea typeface="+mn-ea"/>
              <a:cs typeface="Calibri" panose="020F0502020204030204" pitchFamily="34" charset="0"/>
            </a:rPr>
            <a:t> to </a:t>
          </a:r>
          <a:r>
            <a:rPr lang="en-US" sz="2500" b="1" kern="1200" dirty="0">
              <a:solidFill>
                <a:schemeClr val="tx1"/>
              </a:solidFill>
              <a:latin typeface="Calibri" panose="020F0502020204030204" pitchFamily="34" charset="0"/>
              <a:ea typeface="+mn-ea"/>
              <a:cs typeface="Calibri" panose="020F0502020204030204" pitchFamily="34" charset="0"/>
            </a:rPr>
            <a:t>PowerPoint</a:t>
          </a:r>
        </a:p>
      </dsp:txBody>
      <dsp:txXfrm>
        <a:off x="1027026" y="2347339"/>
        <a:ext cx="2826602" cy="1695961"/>
      </dsp:txXfrm>
    </dsp:sp>
    <dsp:sp modelId="{E43531E3-903F-43FE-973C-D5173F48154D}">
      <dsp:nvSpPr>
        <dsp:cNvPr id="0" name=""/>
        <dsp:cNvSpPr/>
      </dsp:nvSpPr>
      <dsp:spPr>
        <a:xfrm>
          <a:off x="2440327" y="4054432"/>
          <a:ext cx="2995972" cy="606586"/>
        </a:xfrm>
        <a:custGeom>
          <a:avLst/>
          <a:gdLst/>
          <a:ahLst/>
          <a:cxnLst/>
          <a:rect l="0" t="0" r="0" b="0"/>
          <a:pathLst>
            <a:path>
              <a:moveTo>
                <a:pt x="2903194" y="0"/>
              </a:moveTo>
              <a:lnTo>
                <a:pt x="2903194" y="284615"/>
              </a:lnTo>
              <a:lnTo>
                <a:pt x="0" y="284615"/>
              </a:lnTo>
              <a:lnTo>
                <a:pt x="0" y="535031"/>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861739" y="4354475"/>
        <a:ext cx="153149" cy="6501"/>
      </dsp:txXfrm>
    </dsp:sp>
    <dsp:sp modelId="{D6F0631D-4556-4DA7-9649-56A4528A9321}">
      <dsp:nvSpPr>
        <dsp:cNvPr id="0" name=""/>
        <dsp:cNvSpPr/>
      </dsp:nvSpPr>
      <dsp:spPr>
        <a:xfrm>
          <a:off x="4932571" y="2627266"/>
          <a:ext cx="1007457" cy="1428966"/>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06" tIns="145386" rIns="138506" bIns="145386"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chemeClr val="tx1"/>
            </a:solidFill>
            <a:latin typeface="Calibri" panose="020F0502020204030204" pitchFamily="34" charset="0"/>
            <a:ea typeface="+mn-ea"/>
            <a:cs typeface="Calibri" panose="020F0502020204030204" pitchFamily="34" charset="0"/>
          </a:endParaRPr>
        </a:p>
      </dsp:txBody>
      <dsp:txXfrm>
        <a:off x="4932571" y="2627266"/>
        <a:ext cx="1007457" cy="1428966"/>
      </dsp:txXfrm>
    </dsp:sp>
    <dsp:sp modelId="{57D85A67-E3EC-43DA-8C46-B3337B3F32EE}">
      <dsp:nvSpPr>
        <dsp:cNvPr id="0" name=""/>
        <dsp:cNvSpPr/>
      </dsp:nvSpPr>
      <dsp:spPr>
        <a:xfrm>
          <a:off x="3851829" y="5495680"/>
          <a:ext cx="619518" cy="91440"/>
        </a:xfrm>
        <a:custGeom>
          <a:avLst/>
          <a:gdLst/>
          <a:ahLst/>
          <a:cxnLst/>
          <a:rect l="0" t="0" r="0" b="0"/>
          <a:pathLst>
            <a:path>
              <a:moveTo>
                <a:pt x="0" y="45720"/>
              </a:moveTo>
              <a:lnTo>
                <a:pt x="619518"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145335" y="5538149"/>
        <a:ext cx="32505" cy="6501"/>
      </dsp:txXfrm>
    </dsp:sp>
    <dsp:sp modelId="{225F9E53-65CF-4AAB-ADB0-CE29B00DE7AE}">
      <dsp:nvSpPr>
        <dsp:cNvPr id="0" name=""/>
        <dsp:cNvSpPr/>
      </dsp:nvSpPr>
      <dsp:spPr>
        <a:xfrm>
          <a:off x="1027026" y="4693419"/>
          <a:ext cx="2826602" cy="16959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06" tIns="145386" rIns="138506" bIns="145386" numCol="1" spcCol="1270" anchor="ctr" anchorCtr="0">
          <a:noAutofi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3. Right-click on </a:t>
          </a:r>
          <a:r>
            <a:rPr lang="en-US" sz="2800" b="1" i="1" kern="1200" dirty="0">
              <a:solidFill>
                <a:schemeClr val="tx1"/>
              </a:solidFill>
              <a:latin typeface="Calibri" panose="020F0502020204030204" pitchFamily="34" charset="0"/>
              <a:ea typeface="+mn-ea"/>
              <a:cs typeface="Calibri" panose="020F0502020204030204" pitchFamily="34" charset="0"/>
            </a:rPr>
            <a:t>PowerPoint</a:t>
          </a:r>
          <a:r>
            <a:rPr lang="en-US" sz="2800" b="1" kern="1200" dirty="0">
              <a:solidFill>
                <a:schemeClr val="tx1"/>
              </a:solidFill>
              <a:latin typeface="Calibri" panose="020F0502020204030204" pitchFamily="34" charset="0"/>
              <a:ea typeface="+mn-ea"/>
              <a:cs typeface="Calibri" panose="020F0502020204030204" pitchFamily="34" charset="0"/>
            </a:rPr>
            <a:t>, and then select </a:t>
          </a:r>
          <a:r>
            <a:rPr lang="en-US" sz="2800" b="1" i="1" kern="1200" dirty="0">
              <a:solidFill>
                <a:schemeClr val="tx1"/>
              </a:solidFill>
              <a:latin typeface="Calibri" panose="020F0502020204030204" pitchFamily="34" charset="0"/>
              <a:ea typeface="+mn-ea"/>
              <a:cs typeface="Calibri" panose="020F0502020204030204" pitchFamily="34" charset="0"/>
            </a:rPr>
            <a:t>More</a:t>
          </a:r>
        </a:p>
      </dsp:txBody>
      <dsp:txXfrm>
        <a:off x="1027026" y="4693419"/>
        <a:ext cx="2826602" cy="1695961"/>
      </dsp:txXfrm>
    </dsp:sp>
    <dsp:sp modelId="{B2A44142-D4AE-4BDE-BCB0-E7F66688666A}">
      <dsp:nvSpPr>
        <dsp:cNvPr id="0" name=""/>
        <dsp:cNvSpPr/>
      </dsp:nvSpPr>
      <dsp:spPr>
        <a:xfrm>
          <a:off x="4503747" y="4998718"/>
          <a:ext cx="1339131" cy="108536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06" tIns="145386" rIns="138506" bIns="145386"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4503747" y="4998718"/>
        <a:ext cx="1339131" cy="1085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251744" y="1542400"/>
          <a:ext cx="748255" cy="131953"/>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606123" y="1604637"/>
        <a:ext cx="39497" cy="7478"/>
      </dsp:txXfrm>
    </dsp:sp>
    <dsp:sp modelId="{2BAC8DAA-6C41-456B-85D5-18D699F04314}">
      <dsp:nvSpPr>
        <dsp:cNvPr id="0" name=""/>
        <dsp:cNvSpPr/>
      </dsp:nvSpPr>
      <dsp:spPr>
        <a:xfrm>
          <a:off x="5063" y="567856"/>
          <a:ext cx="3248480" cy="19490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8" tIns="167086" rIns="159178" bIns="167086"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Calibri" panose="020F0502020204030204" pitchFamily="34" charset="0"/>
              <a:cs typeface="Calibri" panose="020F0502020204030204" pitchFamily="34" charset="0"/>
            </a:rPr>
            <a:t>4. Select </a:t>
          </a:r>
          <a:r>
            <a:rPr lang="en-US" sz="3200" b="1" i="1" kern="1200" dirty="0">
              <a:solidFill>
                <a:schemeClr val="tx1"/>
              </a:solidFill>
              <a:latin typeface="Calibri" panose="020F0502020204030204" pitchFamily="34" charset="0"/>
              <a:cs typeface="Calibri" panose="020F0502020204030204" pitchFamily="34" charset="0"/>
            </a:rPr>
            <a:t>Pin to taskbar</a:t>
          </a:r>
        </a:p>
      </dsp:txBody>
      <dsp:txXfrm>
        <a:off x="5063" y="567856"/>
        <a:ext cx="3248480" cy="1949088"/>
      </dsp:txXfrm>
    </dsp:sp>
    <dsp:sp modelId="{EF084604-C5CB-4239-9D40-66F2F1F6E42F}">
      <dsp:nvSpPr>
        <dsp:cNvPr id="0" name=""/>
        <dsp:cNvSpPr/>
      </dsp:nvSpPr>
      <dsp:spPr>
        <a:xfrm>
          <a:off x="1629303" y="2568013"/>
          <a:ext cx="3393443" cy="663681"/>
        </a:xfrm>
        <a:custGeom>
          <a:avLst/>
          <a:gdLst/>
          <a:ahLst/>
          <a:cxnLst/>
          <a:rect l="0" t="0" r="0" b="0"/>
          <a:pathLst>
            <a:path>
              <a:moveTo>
                <a:pt x="3010000" y="0"/>
              </a:moveTo>
              <a:lnTo>
                <a:pt x="3010000" y="283222"/>
              </a:lnTo>
              <a:lnTo>
                <a:pt x="0" y="283222"/>
              </a:lnTo>
              <a:lnTo>
                <a:pt x="0" y="5322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239432" y="2896115"/>
        <a:ext cx="173186" cy="7478"/>
      </dsp:txXfrm>
    </dsp:sp>
    <dsp:sp modelId="{5FD9B028-0B13-4039-A3D6-1643DCE15355}">
      <dsp:nvSpPr>
        <dsp:cNvPr id="0" name=""/>
        <dsp:cNvSpPr/>
      </dsp:nvSpPr>
      <dsp:spPr>
        <a:xfrm>
          <a:off x="4032399" y="778893"/>
          <a:ext cx="1980696" cy="179091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8" tIns="167086" rIns="159178" bIns="167086"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4032399" y="778893"/>
        <a:ext cx="1980696" cy="1790919"/>
      </dsp:txXfrm>
    </dsp:sp>
    <dsp:sp modelId="{D441D671-2AE6-4823-AD71-B6D01C5D72B3}">
      <dsp:nvSpPr>
        <dsp:cNvPr id="0" name=""/>
        <dsp:cNvSpPr/>
      </dsp:nvSpPr>
      <dsp:spPr>
        <a:xfrm>
          <a:off x="3251744" y="4192919"/>
          <a:ext cx="716550" cy="91440"/>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591340" y="4234900"/>
        <a:ext cx="37357" cy="7478"/>
      </dsp:txXfrm>
    </dsp:sp>
    <dsp:sp modelId="{3D4EACB9-5CD1-4B67-967E-20837B529605}">
      <dsp:nvSpPr>
        <dsp:cNvPr id="0" name=""/>
        <dsp:cNvSpPr/>
      </dsp:nvSpPr>
      <dsp:spPr>
        <a:xfrm>
          <a:off x="5063" y="3264095"/>
          <a:ext cx="3248480" cy="1949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8" tIns="167086" rIns="159178" bIns="167086" numCol="1" spcCol="1270" anchor="ctr" anchorCtr="0">
          <a:noAutofit/>
        </a:bodyPr>
        <a:lstStyle/>
        <a:p>
          <a:pPr marL="0" lvl="0" indent="0" algn="l" defTabSz="1111250">
            <a:lnSpc>
              <a:spcPct val="90000"/>
            </a:lnSpc>
            <a:spcBef>
              <a:spcPct val="0"/>
            </a:spcBef>
            <a:spcAft>
              <a:spcPct val="35000"/>
            </a:spcAft>
            <a:buNone/>
          </a:pPr>
          <a:r>
            <a:rPr lang="en-US" sz="3200" b="1" kern="1200" dirty="0">
              <a:solidFill>
                <a:srgbClr val="000000"/>
              </a:solidFill>
              <a:latin typeface="Calibri" panose="020F0502020204030204" pitchFamily="34" charset="0"/>
              <a:ea typeface="+mn-ea"/>
              <a:cs typeface="Calibri" panose="020F0502020204030204" pitchFamily="34" charset="0"/>
            </a:rPr>
            <a:t>5. The icon appears on the taskbar</a:t>
          </a:r>
        </a:p>
      </dsp:txBody>
      <dsp:txXfrm>
        <a:off x="5063" y="3264095"/>
        <a:ext cx="3248480" cy="1949088"/>
      </dsp:txXfrm>
    </dsp:sp>
    <dsp:sp modelId="{225F9E53-65CF-4AAB-ADB0-CE29B00DE7AE}">
      <dsp:nvSpPr>
        <dsp:cNvPr id="0" name=""/>
        <dsp:cNvSpPr/>
      </dsp:nvSpPr>
      <dsp:spPr>
        <a:xfrm>
          <a:off x="4000694" y="3264095"/>
          <a:ext cx="3248480" cy="19490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8" tIns="167086" rIns="159178" bIns="167086" numCol="1" spcCol="1270" anchor="ctr" anchorCtr="0">
          <a:noAutofit/>
        </a:bodyPr>
        <a:lstStyle/>
        <a:p>
          <a:pPr marL="0" lvl="0" indent="0" algn="ctr" defTabSz="1111250">
            <a:lnSpc>
              <a:spcPct val="90000"/>
            </a:lnSpc>
            <a:spcBef>
              <a:spcPct val="0"/>
            </a:spcBef>
            <a:spcAft>
              <a:spcPct val="35000"/>
            </a:spcAft>
            <a:buNone/>
          </a:pPr>
          <a:r>
            <a:rPr lang="en-US" sz="3000" b="1" kern="1200" dirty="0">
              <a:solidFill>
                <a:srgbClr val="000000"/>
              </a:solidFill>
              <a:latin typeface="Calibri" panose="020F0502020204030204" pitchFamily="34" charset="0"/>
              <a:ea typeface="+mn-ea"/>
              <a:cs typeface="Calibri" panose="020F0502020204030204" pitchFamily="34" charset="0"/>
            </a:rPr>
            <a:t>6. Click on the icon on the taskbar to open PowerPoint</a:t>
          </a:r>
        </a:p>
      </dsp:txBody>
      <dsp:txXfrm>
        <a:off x="4000694" y="3264095"/>
        <a:ext cx="3248480" cy="1949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E1260-B8BA-4CB0-BBC5-302402F4C670}">
      <dsp:nvSpPr>
        <dsp:cNvPr id="0" name=""/>
        <dsp:cNvSpPr/>
      </dsp:nvSpPr>
      <dsp:spPr>
        <a:xfrm>
          <a:off x="1639996" y="1867965"/>
          <a:ext cx="1897072" cy="574996"/>
        </a:xfrm>
        <a:custGeom>
          <a:avLst/>
          <a:gdLst/>
          <a:ahLst/>
          <a:cxnLst/>
          <a:rect l="0" t="0" r="0" b="0"/>
          <a:pathLst>
            <a:path>
              <a:moveTo>
                <a:pt x="1851083" y="0"/>
              </a:moveTo>
              <a:lnTo>
                <a:pt x="1851083" y="279423"/>
              </a:lnTo>
              <a:lnTo>
                <a:pt x="0" y="279423"/>
              </a:lnTo>
              <a:lnTo>
                <a:pt x="0" y="524647"/>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2538748" y="2152382"/>
        <a:ext cx="99569" cy="6163"/>
      </dsp:txXfrm>
    </dsp:sp>
    <dsp:sp modelId="{C3CC11CC-4622-4459-A54B-E2AB2933BFDD}">
      <dsp:nvSpPr>
        <dsp:cNvPr id="0" name=""/>
        <dsp:cNvSpPr/>
      </dsp:nvSpPr>
      <dsp:spPr>
        <a:xfrm>
          <a:off x="1739461" y="87093"/>
          <a:ext cx="3595215" cy="17826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latin typeface="Calibri" panose="020F0502020204030204" pitchFamily="34" charset="0"/>
              <a:cs typeface="Calibri" panose="020F0502020204030204" pitchFamily="34" charset="0"/>
            </a:rPr>
            <a:t>1. Choose </a:t>
          </a:r>
          <a:r>
            <a:rPr lang="en-US" sz="2000" b="1" i="1" kern="1200" dirty="0">
              <a:solidFill>
                <a:schemeClr val="tx1"/>
              </a:solidFill>
              <a:effectLst/>
              <a:latin typeface="Calibri" panose="020F0502020204030204" pitchFamily="34" charset="0"/>
              <a:cs typeface="Calibri" panose="020F0502020204030204" pitchFamily="34" charset="0"/>
            </a:rPr>
            <a:t>File &gt; Close </a:t>
          </a:r>
          <a:r>
            <a:rPr lang="en-US" sz="2000" b="1" kern="1200" dirty="0">
              <a:solidFill>
                <a:schemeClr val="tx1"/>
              </a:solidFill>
              <a:effectLst/>
              <a:latin typeface="Calibri" panose="020F0502020204030204" pitchFamily="34" charset="0"/>
              <a:cs typeface="Calibri" panose="020F0502020204030204" pitchFamily="34" charset="0"/>
            </a:rPr>
            <a:t>(The PowerPoint program will  remain open although the presentation is closed)</a:t>
          </a:r>
        </a:p>
      </dsp:txBody>
      <dsp:txXfrm>
        <a:off x="1739461" y="87093"/>
        <a:ext cx="3595215" cy="1782672"/>
      </dsp:txXfrm>
    </dsp:sp>
    <dsp:sp modelId="{AB0EF875-12BF-498B-BB3F-BC708C9DA0AA}">
      <dsp:nvSpPr>
        <dsp:cNvPr id="0" name=""/>
        <dsp:cNvSpPr/>
      </dsp:nvSpPr>
      <dsp:spPr>
        <a:xfrm>
          <a:off x="3273469" y="3232749"/>
          <a:ext cx="585115" cy="91440"/>
        </a:xfrm>
        <a:custGeom>
          <a:avLst/>
          <a:gdLst/>
          <a:ahLst/>
          <a:cxnLst/>
          <a:rect l="0" t="0" r="0" b="0"/>
          <a:pathLst>
            <a:path>
              <a:moveTo>
                <a:pt x="0" y="45720"/>
              </a:moveTo>
              <a:lnTo>
                <a:pt x="575444"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550634" y="3275387"/>
        <a:ext cx="30785" cy="6163"/>
      </dsp:txXfrm>
    </dsp:sp>
    <dsp:sp modelId="{94AA1D09-1370-49CB-84A0-0966BA2D6B18}">
      <dsp:nvSpPr>
        <dsp:cNvPr id="0" name=""/>
        <dsp:cNvSpPr/>
      </dsp:nvSpPr>
      <dsp:spPr>
        <a:xfrm>
          <a:off x="4723" y="2475362"/>
          <a:ext cx="3270546" cy="16062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latin typeface="Calibri" panose="020F0502020204030204" pitchFamily="34" charset="0"/>
              <a:cs typeface="Calibri" panose="020F0502020204030204" pitchFamily="34" charset="0"/>
            </a:rPr>
            <a:t>2. A dialogue box will open that reminds you that any changes you've made to the presentation have not been saved</a:t>
          </a:r>
        </a:p>
      </dsp:txBody>
      <dsp:txXfrm>
        <a:off x="4723" y="2475362"/>
        <a:ext cx="3270546" cy="1606214"/>
      </dsp:txXfrm>
    </dsp:sp>
    <dsp:sp modelId="{8BC39459-AF3D-4BAF-9425-612D9D6E1939}">
      <dsp:nvSpPr>
        <dsp:cNvPr id="0" name=""/>
        <dsp:cNvSpPr/>
      </dsp:nvSpPr>
      <dsp:spPr>
        <a:xfrm>
          <a:off x="1630412" y="4079776"/>
          <a:ext cx="2914315" cy="585115"/>
        </a:xfrm>
        <a:custGeom>
          <a:avLst/>
          <a:gdLst/>
          <a:ahLst/>
          <a:cxnLst/>
          <a:rect l="0" t="0" r="0" b="0"/>
          <a:pathLst>
            <a:path>
              <a:moveTo>
                <a:pt x="3898776" y="0"/>
              </a:moveTo>
              <a:lnTo>
                <a:pt x="3898776" y="304822"/>
              </a:lnTo>
              <a:lnTo>
                <a:pt x="0" y="304822"/>
              </a:lnTo>
              <a:lnTo>
                <a:pt x="0" y="575444"/>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013103" y="4369252"/>
        <a:ext cx="148932" cy="6163"/>
      </dsp:txXfrm>
    </dsp:sp>
    <dsp:sp modelId="{B6D8ACC6-3510-4C8E-8063-B7D52C93E892}">
      <dsp:nvSpPr>
        <dsp:cNvPr id="0" name=""/>
        <dsp:cNvSpPr/>
      </dsp:nvSpPr>
      <dsp:spPr>
        <a:xfrm>
          <a:off x="3890985" y="2475362"/>
          <a:ext cx="1307485" cy="160621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ctr" defTabSz="889000">
            <a:lnSpc>
              <a:spcPct val="90000"/>
            </a:lnSpc>
            <a:spcBef>
              <a:spcPct val="0"/>
            </a:spcBef>
            <a:spcAft>
              <a:spcPct val="35000"/>
            </a:spcAft>
            <a:buFont typeface="+mj-lt"/>
            <a:buNone/>
          </a:pPr>
          <a:endParaRPr lang="en-US" sz="2000" b="1" kern="1200" dirty="0">
            <a:solidFill>
              <a:schemeClr val="tx1"/>
            </a:solidFill>
            <a:latin typeface="Calibri" panose="020F0502020204030204" pitchFamily="34" charset="0"/>
            <a:cs typeface="Calibri" panose="020F0502020204030204" pitchFamily="34" charset="0"/>
          </a:endParaRPr>
        </a:p>
      </dsp:txBody>
      <dsp:txXfrm>
        <a:off x="3890985" y="2475362"/>
        <a:ext cx="1307485" cy="1606214"/>
      </dsp:txXfrm>
    </dsp:sp>
    <dsp:sp modelId="{183D0612-C6B1-4552-A226-BD24159A8FF0}">
      <dsp:nvSpPr>
        <dsp:cNvPr id="0" name=""/>
        <dsp:cNvSpPr/>
      </dsp:nvSpPr>
      <dsp:spPr>
        <a:xfrm>
          <a:off x="3254302" y="5454678"/>
          <a:ext cx="585115" cy="91440"/>
        </a:xfrm>
        <a:custGeom>
          <a:avLst/>
          <a:gdLst/>
          <a:ahLst/>
          <a:cxnLst/>
          <a:rect l="0" t="0" r="0" b="0"/>
          <a:pathLst>
            <a:path>
              <a:moveTo>
                <a:pt x="0" y="45720"/>
              </a:moveTo>
              <a:lnTo>
                <a:pt x="575444"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531467" y="5497317"/>
        <a:ext cx="30785" cy="6163"/>
      </dsp:txXfrm>
    </dsp:sp>
    <dsp:sp modelId="{745265A1-C996-416F-B4FB-835DD71B62AE}">
      <dsp:nvSpPr>
        <dsp:cNvPr id="0" name=""/>
        <dsp:cNvSpPr/>
      </dsp:nvSpPr>
      <dsp:spPr>
        <a:xfrm>
          <a:off x="4723" y="4697291"/>
          <a:ext cx="3251379" cy="16062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889000">
            <a:lnSpc>
              <a:spcPct val="90000"/>
            </a:lnSpc>
            <a:spcBef>
              <a:spcPct val="0"/>
            </a:spcBef>
            <a:spcAft>
              <a:spcPct val="35000"/>
            </a:spcAft>
            <a:buFont typeface="+mj-lt"/>
            <a:buNone/>
          </a:pPr>
          <a:r>
            <a:rPr lang="en-US" sz="2000" b="1" kern="1200" dirty="0">
              <a:solidFill>
                <a:schemeClr val="tx1"/>
              </a:solidFill>
              <a:latin typeface="Calibri" panose="020F0502020204030204" pitchFamily="34" charset="0"/>
              <a:cs typeface="Calibri" panose="020F0502020204030204" pitchFamily="34" charset="0"/>
            </a:rPr>
            <a:t>3. If you don't want to save the changes, click the </a:t>
          </a:r>
          <a:r>
            <a:rPr lang="en-US" sz="2000" b="1" i="1" kern="1200" dirty="0">
              <a:solidFill>
                <a:schemeClr val="tx1"/>
              </a:solidFill>
              <a:latin typeface="Calibri" panose="020F0502020204030204" pitchFamily="34" charset="0"/>
              <a:cs typeface="Calibri" panose="020F0502020204030204" pitchFamily="34" charset="0"/>
            </a:rPr>
            <a:t>Don't</a:t>
          </a:r>
          <a:r>
            <a:rPr lang="en-US" sz="2000" b="1" kern="1200" dirty="0">
              <a:solidFill>
                <a:schemeClr val="tx1"/>
              </a:solidFill>
              <a:latin typeface="Calibri" panose="020F0502020204030204" pitchFamily="34" charset="0"/>
              <a:cs typeface="Calibri" panose="020F0502020204030204" pitchFamily="34" charset="0"/>
            </a:rPr>
            <a:t> </a:t>
          </a:r>
          <a:r>
            <a:rPr lang="en-US" sz="2000" b="1" i="1" kern="1200" dirty="0">
              <a:solidFill>
                <a:srgbClr val="000000"/>
              </a:solidFill>
              <a:latin typeface="Calibri" panose="020F0502020204030204" pitchFamily="34" charset="0"/>
              <a:ea typeface="+mn-ea"/>
              <a:cs typeface="Calibri" panose="020F0502020204030204" pitchFamily="34" charset="0"/>
            </a:rPr>
            <a:t>Save</a:t>
          </a:r>
          <a:r>
            <a:rPr lang="en-US" sz="2000" b="1" kern="1200" dirty="0">
              <a:solidFill>
                <a:schemeClr val="tx1"/>
              </a:solidFill>
              <a:latin typeface="Calibri" panose="020F0502020204030204" pitchFamily="34" charset="0"/>
              <a:cs typeface="Calibri" panose="020F0502020204030204" pitchFamily="34" charset="0"/>
            </a:rPr>
            <a:t> button, or </a:t>
          </a:r>
          <a:r>
            <a:rPr lang="en-US" sz="2000" b="1" i="1" kern="1200" dirty="0">
              <a:solidFill>
                <a:srgbClr val="000000"/>
              </a:solidFill>
              <a:latin typeface="Calibri" panose="020F0502020204030204" pitchFamily="34" charset="0"/>
              <a:ea typeface="+mn-ea"/>
              <a:cs typeface="Calibri" panose="020F0502020204030204" pitchFamily="34" charset="0"/>
            </a:rPr>
            <a:t>Cancel</a:t>
          </a:r>
          <a:r>
            <a:rPr lang="en-US" sz="2000" b="1" kern="1200" dirty="0">
              <a:solidFill>
                <a:schemeClr val="tx1"/>
              </a:solidFill>
              <a:latin typeface="Calibri" panose="020F0502020204030204" pitchFamily="34" charset="0"/>
              <a:cs typeface="Calibri" panose="020F0502020204030204" pitchFamily="34" charset="0"/>
            </a:rPr>
            <a:t> if you don't want to close the presentation</a:t>
          </a:r>
        </a:p>
      </dsp:txBody>
      <dsp:txXfrm>
        <a:off x="4723" y="4697291"/>
        <a:ext cx="3251379" cy="1606214"/>
      </dsp:txXfrm>
    </dsp:sp>
    <dsp:sp modelId="{F09D6F53-D951-4927-916E-CA2AB58CB09B}">
      <dsp:nvSpPr>
        <dsp:cNvPr id="0" name=""/>
        <dsp:cNvSpPr/>
      </dsp:nvSpPr>
      <dsp:spPr>
        <a:xfrm>
          <a:off x="3871817" y="4697291"/>
          <a:ext cx="3306579" cy="16062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176" tIns="137693" rIns="131176" bIns="13769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alibri" panose="020F0502020204030204" pitchFamily="34" charset="0"/>
              <a:cs typeface="Calibri" panose="020F0502020204030204" pitchFamily="34" charset="0"/>
            </a:rPr>
            <a:t>4. You can also close the Presentation by clicking the </a:t>
          </a:r>
          <a:r>
            <a:rPr lang="en-US" sz="2000" b="1" i="1" kern="1200" dirty="0">
              <a:solidFill>
                <a:srgbClr val="000000"/>
              </a:solidFill>
              <a:latin typeface="Calibri" panose="020F0502020204030204" pitchFamily="34" charset="0"/>
              <a:ea typeface="+mn-ea"/>
              <a:cs typeface="Calibri" panose="020F0502020204030204" pitchFamily="34" charset="0"/>
            </a:rPr>
            <a:t>Close</a:t>
          </a:r>
          <a:r>
            <a:rPr lang="en-US" sz="2000" b="1" kern="1200" dirty="0">
              <a:solidFill>
                <a:schemeClr val="tx1"/>
              </a:solidFill>
              <a:latin typeface="Calibri" panose="020F0502020204030204" pitchFamily="34" charset="0"/>
              <a:cs typeface="Calibri" panose="020F0502020204030204" pitchFamily="34" charset="0"/>
            </a:rPr>
            <a:t> button, the         in the upper-right corner of the PowerPoint window </a:t>
          </a:r>
        </a:p>
      </dsp:txBody>
      <dsp:txXfrm>
        <a:off x="3871817" y="4697291"/>
        <a:ext cx="3306579" cy="1606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C7414-80A1-4380-B20E-5D189E91B3B8}">
      <dsp:nvSpPr>
        <dsp:cNvPr id="0" name=""/>
        <dsp:cNvSpPr/>
      </dsp:nvSpPr>
      <dsp:spPr>
        <a:xfrm>
          <a:off x="3455355" y="1324553"/>
          <a:ext cx="708385" cy="91440"/>
        </a:xfrm>
        <a:custGeom>
          <a:avLst/>
          <a:gdLst/>
          <a:ahLst/>
          <a:cxnLst/>
          <a:rect l="0" t="0" r="0" b="0"/>
          <a:pathLst>
            <a:path>
              <a:moveTo>
                <a:pt x="0" y="45720"/>
              </a:moveTo>
              <a:lnTo>
                <a:pt x="633666"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91073" y="1366574"/>
        <a:ext cx="36949" cy="7397"/>
      </dsp:txXfrm>
    </dsp:sp>
    <dsp:sp modelId="{AC05937E-1731-49B5-B694-6C90409ADB00}">
      <dsp:nvSpPr>
        <dsp:cNvPr id="0" name=""/>
        <dsp:cNvSpPr/>
      </dsp:nvSpPr>
      <dsp:spPr>
        <a:xfrm>
          <a:off x="5033" y="197879"/>
          <a:ext cx="3452121" cy="2344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439" tIns="165260" rIns="157439" bIns="165260" numCol="1" spcCol="1270" anchor="ctr" anchorCtr="0">
          <a:noAutofit/>
        </a:bodyPr>
        <a:lstStyle/>
        <a:p>
          <a:pPr marL="0" lvl="0" indent="0" algn="l" defTabSz="1066800">
            <a:lnSpc>
              <a:spcPct val="90000"/>
            </a:lnSpc>
            <a:spcBef>
              <a:spcPct val="0"/>
            </a:spcBef>
            <a:spcAft>
              <a:spcPct val="35000"/>
            </a:spcAft>
            <a:buFont typeface="+mj-lt"/>
            <a:buNone/>
          </a:pPr>
          <a:r>
            <a:rPr lang="en-US" sz="2400" b="1" kern="1200" dirty="0">
              <a:solidFill>
                <a:schemeClr val="tx1"/>
              </a:solidFill>
              <a:latin typeface="Calibri" panose="020F0502020204030204" pitchFamily="34" charset="0"/>
              <a:cs typeface="Calibri" panose="020F0502020204030204" pitchFamily="34" charset="0"/>
            </a:rPr>
            <a:t>1. When you launch PowerPoint, a new blank presentation appears, containing a single Title Slide</a:t>
          </a:r>
        </a:p>
      </dsp:txBody>
      <dsp:txXfrm>
        <a:off x="5033" y="197879"/>
        <a:ext cx="3452121" cy="2344787"/>
      </dsp:txXfrm>
    </dsp:sp>
    <dsp:sp modelId="{A0231E54-C793-4BD4-B6D4-6FDE2B0DDBF6}">
      <dsp:nvSpPr>
        <dsp:cNvPr id="0" name=""/>
        <dsp:cNvSpPr/>
      </dsp:nvSpPr>
      <dsp:spPr>
        <a:xfrm>
          <a:off x="1767561" y="2597380"/>
          <a:ext cx="4157418" cy="708385"/>
        </a:xfrm>
        <a:custGeom>
          <a:avLst/>
          <a:gdLst/>
          <a:ahLst/>
          <a:cxnLst/>
          <a:rect l="0" t="0" r="0" b="0"/>
          <a:pathLst>
            <a:path>
              <a:moveTo>
                <a:pt x="3749161" y="0"/>
              </a:moveTo>
              <a:lnTo>
                <a:pt x="3749161" y="349281"/>
              </a:lnTo>
              <a:lnTo>
                <a:pt x="0" y="349281"/>
              </a:lnTo>
              <a:lnTo>
                <a:pt x="0" y="664363"/>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740706" y="2947874"/>
        <a:ext cx="211129" cy="7397"/>
      </dsp:txXfrm>
    </dsp:sp>
    <dsp:sp modelId="{206A71A4-79D0-41C7-82E2-5C65C6F498E6}">
      <dsp:nvSpPr>
        <dsp:cNvPr id="0" name=""/>
        <dsp:cNvSpPr/>
      </dsp:nvSpPr>
      <dsp:spPr>
        <a:xfrm>
          <a:off x="4196140" y="141366"/>
          <a:ext cx="3457680" cy="24578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439" tIns="165260" rIns="157439" bIns="165260" numCol="1" spcCol="1270" anchor="ctr" anchorCtr="0">
          <a:noAutofit/>
        </a:bodyPr>
        <a:lstStyle/>
        <a:p>
          <a:pPr marL="0" lvl="0" indent="0" algn="l" defTabSz="1066800">
            <a:lnSpc>
              <a:spcPct val="90000"/>
            </a:lnSpc>
            <a:spcBef>
              <a:spcPct val="0"/>
            </a:spcBef>
            <a:spcAft>
              <a:spcPct val="35000"/>
            </a:spcAft>
            <a:buFont typeface="+mj-lt"/>
            <a:buNone/>
          </a:pPr>
          <a:r>
            <a:rPr lang="en-US" sz="2400" b="1" kern="1200" dirty="0">
              <a:solidFill>
                <a:schemeClr val="tx1"/>
              </a:solidFill>
              <a:latin typeface="Calibri" panose="020F0502020204030204" pitchFamily="34" charset="0"/>
              <a:ea typeface="+mn-ea"/>
              <a:cs typeface="Calibri" panose="020F0502020204030204" pitchFamily="34" charset="0"/>
            </a:rPr>
            <a:t>2. You will see distinctive boxes with dotted borders (placeholders) into which you can add some content</a:t>
          </a:r>
        </a:p>
      </dsp:txBody>
      <dsp:txXfrm>
        <a:off x="4196140" y="141366"/>
        <a:ext cx="3457680" cy="2457813"/>
      </dsp:txXfrm>
    </dsp:sp>
    <dsp:sp modelId="{9E9B28BF-4EBB-4516-B65E-ADFFB76A1726}">
      <dsp:nvSpPr>
        <dsp:cNvPr id="0" name=""/>
        <dsp:cNvSpPr/>
      </dsp:nvSpPr>
      <dsp:spPr>
        <a:xfrm>
          <a:off x="5033" y="3338165"/>
          <a:ext cx="3525056" cy="24637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439" tIns="165260" rIns="157439" bIns="1652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3. All built-in slide layouts that come with PowerPoint contain placeholders</a:t>
          </a:r>
        </a:p>
      </dsp:txBody>
      <dsp:txXfrm>
        <a:off x="5033" y="3338165"/>
        <a:ext cx="3525056" cy="24637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D73B7-3865-4ABC-BA87-75D8FCC8417F}">
      <dsp:nvSpPr>
        <dsp:cNvPr id="0" name=""/>
        <dsp:cNvSpPr/>
      </dsp:nvSpPr>
      <dsp:spPr>
        <a:xfrm>
          <a:off x="0" y="8341"/>
          <a:ext cx="7368032" cy="18055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0706D8-649C-4CD1-85CA-706DB5AACBC5}">
      <dsp:nvSpPr>
        <dsp:cNvPr id="0" name=""/>
        <dsp:cNvSpPr/>
      </dsp:nvSpPr>
      <dsp:spPr>
        <a:xfrm>
          <a:off x="546171" y="414584"/>
          <a:ext cx="994009" cy="993038"/>
        </a:xfrm>
        <a:prstGeom prst="rect">
          <a:avLst/>
        </a:prstGeom>
        <a:blipFill rotWithShape="1">
          <a:blip xmlns:r="http://schemas.openxmlformats.org/officeDocument/2006/relationships" r:embed="rId1"/>
          <a:srcRect/>
          <a:stretch>
            <a:fillRect l="-3000" r="-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1B46D0-17C6-4E5E-AB67-B78608A78F8C}">
      <dsp:nvSpPr>
        <dsp:cNvPr id="0" name=""/>
        <dsp:cNvSpPr/>
      </dsp:nvSpPr>
      <dsp:spPr>
        <a:xfrm>
          <a:off x="2086351" y="8341"/>
          <a:ext cx="5171005" cy="180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71" tIns="191271" rIns="191271" bIns="191271"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latin typeface="Calibri" panose="020F0502020204030204" pitchFamily="34" charset="0"/>
              <a:cs typeface="Calibri" panose="020F0502020204030204" pitchFamily="34" charset="0"/>
            </a:rPr>
            <a:t>It's important to save your presentation whenever you start a new one or make changes to an existing one </a:t>
          </a:r>
        </a:p>
      </dsp:txBody>
      <dsp:txXfrm>
        <a:off x="2086351" y="8341"/>
        <a:ext cx="5171005" cy="1807289"/>
      </dsp:txXfrm>
    </dsp:sp>
    <dsp:sp modelId="{DF2A1013-8BF0-4BE4-A34E-436DFE604CDA}">
      <dsp:nvSpPr>
        <dsp:cNvPr id="0" name=""/>
        <dsp:cNvSpPr/>
      </dsp:nvSpPr>
      <dsp:spPr>
        <a:xfrm>
          <a:off x="0" y="2240875"/>
          <a:ext cx="7368032" cy="18055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C0851-10C7-425B-87B3-D8C331EF6697}">
      <dsp:nvSpPr>
        <dsp:cNvPr id="0" name=""/>
        <dsp:cNvSpPr/>
      </dsp:nvSpPr>
      <dsp:spPr>
        <a:xfrm>
          <a:off x="546171" y="2647118"/>
          <a:ext cx="994009" cy="993038"/>
        </a:xfrm>
        <a:prstGeom prst="rect">
          <a:avLst/>
        </a:prstGeom>
        <a:blipFill rotWithShape="1">
          <a:blip xmlns:r="http://schemas.openxmlformats.org/officeDocument/2006/relationships" r:embed="rId1"/>
          <a:srcRect/>
          <a:stretch>
            <a:fillRect l="-3000" r="-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182C25-19A4-48A5-8703-8AC51B989B91}">
      <dsp:nvSpPr>
        <dsp:cNvPr id="0" name=""/>
        <dsp:cNvSpPr/>
      </dsp:nvSpPr>
      <dsp:spPr>
        <a:xfrm>
          <a:off x="2144525" y="2240875"/>
          <a:ext cx="5054658" cy="180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71" tIns="191271" rIns="191271" bIns="191271"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latin typeface="Calibri" panose="020F0502020204030204" pitchFamily="34" charset="0"/>
              <a:cs typeface="Calibri" panose="020F0502020204030204" pitchFamily="34" charset="0"/>
            </a:rPr>
            <a:t>Saving early and often can prevent your work from being lost </a:t>
          </a:r>
        </a:p>
      </dsp:txBody>
      <dsp:txXfrm>
        <a:off x="2144525" y="2240875"/>
        <a:ext cx="5054658" cy="1807289"/>
      </dsp:txXfrm>
    </dsp:sp>
    <dsp:sp modelId="{B2DDF7C6-873E-46C8-A62F-44F47F8BFCA5}">
      <dsp:nvSpPr>
        <dsp:cNvPr id="0" name=""/>
        <dsp:cNvSpPr/>
      </dsp:nvSpPr>
      <dsp:spPr>
        <a:xfrm>
          <a:off x="0" y="4473409"/>
          <a:ext cx="7368032" cy="18055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1E6BA-DD38-49BA-895E-2904E049F4CF}">
      <dsp:nvSpPr>
        <dsp:cNvPr id="0" name=""/>
        <dsp:cNvSpPr/>
      </dsp:nvSpPr>
      <dsp:spPr>
        <a:xfrm>
          <a:off x="546171" y="4879652"/>
          <a:ext cx="994009" cy="993038"/>
        </a:xfrm>
        <a:prstGeom prst="rect">
          <a:avLst/>
        </a:prstGeom>
        <a:blipFill rotWithShape="1">
          <a:blip xmlns:r="http://schemas.openxmlformats.org/officeDocument/2006/relationships" r:embed="rId1"/>
          <a:srcRect/>
          <a:stretch>
            <a:fillRect l="-3000" r="-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AA8194-616C-4FDC-8940-9B2DC78E5A99}">
      <dsp:nvSpPr>
        <dsp:cNvPr id="0" name=""/>
        <dsp:cNvSpPr/>
      </dsp:nvSpPr>
      <dsp:spPr>
        <a:xfrm>
          <a:off x="2040045" y="4473409"/>
          <a:ext cx="5263618" cy="180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71" tIns="191271" rIns="191271" bIns="191271"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latin typeface="Calibri" panose="020F0502020204030204" pitchFamily="34" charset="0"/>
              <a:cs typeface="Calibri" panose="020F0502020204030204" pitchFamily="34" charset="0"/>
            </a:rPr>
            <a:t>You'll need to pay close attention to where you save the presentation so it will be easy to find later</a:t>
          </a:r>
        </a:p>
      </dsp:txBody>
      <dsp:txXfrm>
        <a:off x="2040045" y="4473409"/>
        <a:ext cx="5263618" cy="1807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32F90-D50E-40FA-8672-1E377E58E434}">
      <dsp:nvSpPr>
        <dsp:cNvPr id="0" name=""/>
        <dsp:cNvSpPr/>
      </dsp:nvSpPr>
      <dsp:spPr>
        <a:xfrm>
          <a:off x="3940957" y="1560707"/>
          <a:ext cx="879261" cy="333059"/>
        </a:xfrm>
        <a:custGeom>
          <a:avLst/>
          <a:gdLst/>
          <a:ahLst/>
          <a:cxnLst/>
          <a:rect l="0" t="0" r="0" b="0"/>
          <a:pathLst>
            <a:path>
              <a:moveTo>
                <a:pt x="0" y="45720"/>
              </a:moveTo>
              <a:lnTo>
                <a:pt x="532245" y="45720"/>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4356365" y="1722707"/>
        <a:ext cx="48445" cy="9059"/>
      </dsp:txXfrm>
    </dsp:sp>
    <dsp:sp modelId="{2BAC8DAA-6C41-456B-85D5-18D699F04314}">
      <dsp:nvSpPr>
        <dsp:cNvPr id="0" name=""/>
        <dsp:cNvSpPr/>
      </dsp:nvSpPr>
      <dsp:spPr>
        <a:xfrm>
          <a:off x="3932" y="379060"/>
          <a:ext cx="3938825" cy="23632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006" tIns="202593" rIns="193006" bIns="202593"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Calibri" panose="020F0502020204030204" pitchFamily="34" charset="0"/>
              <a:cs typeface="Calibri" panose="020F0502020204030204" pitchFamily="34" charset="0"/>
            </a:rPr>
            <a:t>1. Click </a:t>
          </a:r>
          <a:r>
            <a:rPr lang="en-US" sz="3200" b="1" i="1" kern="1200" dirty="0">
              <a:solidFill>
                <a:schemeClr val="tx1"/>
              </a:solidFill>
              <a:latin typeface="Calibri" panose="020F0502020204030204" pitchFamily="34" charset="0"/>
              <a:cs typeface="Calibri" panose="020F0502020204030204" pitchFamily="34" charset="0"/>
            </a:rPr>
            <a:t>File</a:t>
          </a:r>
          <a:r>
            <a:rPr lang="en-US" sz="3200" b="1" kern="1200" dirty="0">
              <a:solidFill>
                <a:schemeClr val="tx1"/>
              </a:solidFill>
              <a:latin typeface="Calibri" panose="020F0502020204030204" pitchFamily="34" charset="0"/>
              <a:cs typeface="Calibri" panose="020F0502020204030204" pitchFamily="34" charset="0"/>
            </a:rPr>
            <a:t> &gt; </a:t>
          </a:r>
          <a:r>
            <a:rPr lang="en-US" sz="3200" b="1" i="1" kern="1200" dirty="0">
              <a:solidFill>
                <a:srgbClr val="000000"/>
              </a:solidFill>
              <a:latin typeface="Calibri" panose="020F0502020204030204" pitchFamily="34" charset="0"/>
              <a:ea typeface="+mn-ea"/>
              <a:cs typeface="Calibri" panose="020F0502020204030204" pitchFamily="34" charset="0"/>
            </a:rPr>
            <a:t>Save</a:t>
          </a:r>
          <a:r>
            <a:rPr lang="en-US" sz="3200" b="1" kern="1200" dirty="0">
              <a:solidFill>
                <a:schemeClr val="tx1"/>
              </a:solidFill>
              <a:latin typeface="Calibri" panose="020F0502020204030204" pitchFamily="34" charset="0"/>
              <a:cs typeface="Calibri" panose="020F0502020204030204" pitchFamily="34" charset="0"/>
            </a:rPr>
            <a:t> </a:t>
          </a:r>
          <a:r>
            <a:rPr lang="en-US" sz="3200" b="1" i="1" kern="1200" dirty="0">
              <a:solidFill>
                <a:srgbClr val="000000"/>
              </a:solidFill>
              <a:latin typeface="Calibri" panose="020F0502020204030204" pitchFamily="34" charset="0"/>
              <a:ea typeface="+mn-ea"/>
              <a:cs typeface="Calibri" panose="020F0502020204030204" pitchFamily="34" charset="0"/>
            </a:rPr>
            <a:t>As</a:t>
          </a:r>
          <a:r>
            <a:rPr lang="en-US" sz="3200" b="1" kern="1200" dirty="0">
              <a:solidFill>
                <a:schemeClr val="tx1"/>
              </a:solidFill>
              <a:latin typeface="Calibri" panose="020F0502020204030204" pitchFamily="34" charset="0"/>
              <a:cs typeface="Calibri" panose="020F0502020204030204" pitchFamily="34" charset="0"/>
            </a:rPr>
            <a:t> &gt; </a:t>
          </a:r>
          <a:r>
            <a:rPr lang="en-US" sz="3200" b="1" i="1" kern="1200" dirty="0">
              <a:solidFill>
                <a:srgbClr val="000000"/>
              </a:solidFill>
              <a:latin typeface="Calibri" panose="020F0502020204030204" pitchFamily="34" charset="0"/>
              <a:ea typeface="+mn-ea"/>
              <a:cs typeface="Calibri" panose="020F0502020204030204" pitchFamily="34" charset="0"/>
            </a:rPr>
            <a:t>Browse</a:t>
          </a:r>
        </a:p>
      </dsp:txBody>
      <dsp:txXfrm>
        <a:off x="3932" y="379060"/>
        <a:ext cx="3938825" cy="2363295"/>
      </dsp:txXfrm>
    </dsp:sp>
    <dsp:sp modelId="{EF084604-C5CB-4239-9D40-66F2F1F6E42F}">
      <dsp:nvSpPr>
        <dsp:cNvPr id="0" name=""/>
        <dsp:cNvSpPr/>
      </dsp:nvSpPr>
      <dsp:spPr>
        <a:xfrm>
          <a:off x="1973344" y="2977723"/>
          <a:ext cx="4080084" cy="638161"/>
        </a:xfrm>
        <a:custGeom>
          <a:avLst/>
          <a:gdLst/>
          <a:ahLst/>
          <a:cxnLst/>
          <a:rect l="0" t="0" r="0" b="0"/>
          <a:pathLst>
            <a:path>
              <a:moveTo>
                <a:pt x="3010000" y="0"/>
              </a:moveTo>
              <a:lnTo>
                <a:pt x="3010000" y="283222"/>
              </a:lnTo>
              <a:lnTo>
                <a:pt x="0" y="283222"/>
              </a:lnTo>
              <a:lnTo>
                <a:pt x="0" y="532245"/>
              </a:lnTo>
            </a:path>
          </a:pathLst>
        </a:custGeom>
        <a:noFill/>
        <a:ln w="28575"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The Hand"/>
            <a:ea typeface="+mn-ea"/>
            <a:cs typeface="+mn-cs"/>
          </a:endParaRPr>
        </a:p>
      </dsp:txBody>
      <dsp:txXfrm>
        <a:off x="3910023" y="3292274"/>
        <a:ext cx="206726" cy="9059"/>
      </dsp:txXfrm>
    </dsp:sp>
    <dsp:sp modelId="{5FD9B028-0B13-4039-A3D6-1643DCE15355}">
      <dsp:nvSpPr>
        <dsp:cNvPr id="0" name=""/>
        <dsp:cNvSpPr/>
      </dsp:nvSpPr>
      <dsp:spPr>
        <a:xfrm>
          <a:off x="4852619" y="808009"/>
          <a:ext cx="2401619" cy="21715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006" tIns="202593" rIns="193006" bIns="202593" numCol="1" spcCol="1270" anchor="ctr" anchorCtr="0">
          <a:noAutofit/>
        </a:bodyPr>
        <a:lstStyle/>
        <a:p>
          <a:pPr marL="0" lvl="0" indent="0" algn="ctr" defTabSz="1111250">
            <a:lnSpc>
              <a:spcPct val="90000"/>
            </a:lnSpc>
            <a:spcBef>
              <a:spcPct val="0"/>
            </a:spcBef>
            <a:spcAft>
              <a:spcPct val="35000"/>
            </a:spcAft>
            <a:buNone/>
          </a:pPr>
          <a:endParaRPr lang="en-US" sz="2500" b="1" kern="1200" dirty="0">
            <a:solidFill>
              <a:srgbClr val="000000"/>
            </a:solidFill>
            <a:latin typeface="Calibri" panose="020F0502020204030204" pitchFamily="34" charset="0"/>
            <a:ea typeface="+mn-ea"/>
            <a:cs typeface="Calibri" panose="020F0502020204030204" pitchFamily="34" charset="0"/>
          </a:endParaRPr>
        </a:p>
      </dsp:txBody>
      <dsp:txXfrm>
        <a:off x="4852619" y="808009"/>
        <a:ext cx="2401619" cy="2171513"/>
      </dsp:txXfrm>
    </dsp:sp>
    <dsp:sp modelId="{3D4EACB9-5CD1-4B67-967E-20837B529605}">
      <dsp:nvSpPr>
        <dsp:cNvPr id="0" name=""/>
        <dsp:cNvSpPr/>
      </dsp:nvSpPr>
      <dsp:spPr>
        <a:xfrm>
          <a:off x="3932" y="3648284"/>
          <a:ext cx="3938825" cy="23632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006" tIns="202593" rIns="193006" bIns="202593" numCol="1" spcCol="1270" anchor="ctr" anchorCtr="0">
          <a:noAutofit/>
        </a:bodyPr>
        <a:lstStyle/>
        <a:p>
          <a:pPr marL="0" lvl="0" indent="0" algn="l" defTabSz="1111250">
            <a:lnSpc>
              <a:spcPct val="90000"/>
            </a:lnSpc>
            <a:spcBef>
              <a:spcPct val="0"/>
            </a:spcBef>
            <a:spcAft>
              <a:spcPct val="35000"/>
            </a:spcAft>
            <a:buNone/>
          </a:pPr>
          <a:r>
            <a:rPr lang="en-US" sz="2800" b="1" kern="1200" dirty="0">
              <a:solidFill>
                <a:schemeClr val="tx1"/>
              </a:solidFill>
              <a:latin typeface="Calibri" panose="020F0502020204030204" pitchFamily="34" charset="0"/>
              <a:ea typeface="+mn-ea"/>
              <a:cs typeface="Calibri" panose="020F0502020204030204" pitchFamily="34" charset="0"/>
            </a:rPr>
            <a:t>2. </a:t>
          </a:r>
          <a:r>
            <a:rPr lang="en-US" sz="2800" b="1" kern="1200" dirty="0">
              <a:solidFill>
                <a:schemeClr val="tx1"/>
              </a:solidFill>
              <a:latin typeface="Calibri" panose="020F0502020204030204" pitchFamily="34" charset="0"/>
              <a:cs typeface="Calibri" panose="020F0502020204030204" pitchFamily="34" charset="0"/>
            </a:rPr>
            <a:t>Specify a location, a </a:t>
          </a:r>
          <a:r>
            <a:rPr lang="en-US" sz="2800" b="1" kern="1200" dirty="0">
              <a:solidFill>
                <a:schemeClr val="tx1"/>
              </a:solidFill>
              <a:latin typeface="Calibri" panose="020F0502020204030204" pitchFamily="34" charset="0"/>
              <a:ea typeface="+mn-ea"/>
              <a:cs typeface="Calibri" panose="020F0502020204030204" pitchFamily="34" charset="0"/>
            </a:rPr>
            <a:t>filename</a:t>
          </a:r>
          <a:r>
            <a:rPr lang="en-US" sz="2800" b="1" kern="1200" dirty="0">
              <a:solidFill>
                <a:schemeClr val="tx1"/>
              </a:solidFill>
              <a:latin typeface="Calibri" panose="020F0502020204030204" pitchFamily="34" charset="0"/>
              <a:cs typeface="Calibri" panose="020F0502020204030204" pitchFamily="34" charset="0"/>
            </a:rPr>
            <a:t> and the </a:t>
          </a:r>
          <a:r>
            <a:rPr lang="en-US" sz="2800" b="1" kern="1200" dirty="0">
              <a:solidFill>
                <a:schemeClr val="tx1"/>
              </a:solidFill>
              <a:latin typeface="Calibri" panose="020F0502020204030204" pitchFamily="34" charset="0"/>
              <a:ea typeface="+mn-ea"/>
              <a:cs typeface="Calibri" panose="020F0502020204030204" pitchFamily="34" charset="0"/>
            </a:rPr>
            <a:t>format</a:t>
          </a:r>
          <a:r>
            <a:rPr lang="en-US" sz="2800" b="1" kern="1200" dirty="0">
              <a:solidFill>
                <a:schemeClr val="tx1"/>
              </a:solidFill>
              <a:latin typeface="Calibri" panose="020F0502020204030204" pitchFamily="34" charset="0"/>
              <a:cs typeface="Calibri" panose="020F0502020204030204" pitchFamily="34" charset="0"/>
            </a:rPr>
            <a:t> you want to save the file in  </a:t>
          </a:r>
          <a:endParaRPr lang="en-US" sz="2800" b="1" kern="1200" dirty="0">
            <a:solidFill>
              <a:schemeClr val="tx1"/>
            </a:solidFill>
            <a:latin typeface="Calibri" panose="020F0502020204030204" pitchFamily="34" charset="0"/>
            <a:ea typeface="+mn-ea"/>
            <a:cs typeface="Calibri" panose="020F0502020204030204" pitchFamily="34" charset="0"/>
          </a:endParaRPr>
        </a:p>
      </dsp:txBody>
      <dsp:txXfrm>
        <a:off x="3932" y="3648284"/>
        <a:ext cx="3938825" cy="23632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C8DAA-6C41-456B-85D5-18D699F04314}">
      <dsp:nvSpPr>
        <dsp:cNvPr id="0" name=""/>
        <dsp:cNvSpPr/>
      </dsp:nvSpPr>
      <dsp:spPr>
        <a:xfrm>
          <a:off x="7896" y="0"/>
          <a:ext cx="8090499" cy="34690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053" tIns="415727" rIns="396053" bIns="415727"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latin typeface="Calibri" panose="020F0502020204030204" pitchFamily="34" charset="0"/>
              <a:cs typeface="Calibri" panose="020F0502020204030204" pitchFamily="34" charset="0"/>
            </a:rPr>
            <a:t>3. Specify the correct folder in the left pane </a:t>
          </a:r>
        </a:p>
        <a:p>
          <a:pPr marL="0" lvl="0" indent="0" algn="l" defTabSz="1155700">
            <a:lnSpc>
              <a:spcPct val="90000"/>
            </a:lnSpc>
            <a:spcBef>
              <a:spcPct val="0"/>
            </a:spcBef>
            <a:spcAft>
              <a:spcPct val="35000"/>
            </a:spcAft>
            <a:buFont typeface="+mj-lt"/>
            <a:buNone/>
          </a:pPr>
          <a:r>
            <a:rPr lang="en-US" sz="2600" b="1" kern="1200" dirty="0">
              <a:solidFill>
                <a:schemeClr val="tx1"/>
              </a:solidFill>
              <a:latin typeface="Calibri" panose="020F0502020204030204" pitchFamily="34" charset="0"/>
              <a:cs typeface="Calibri" panose="020F0502020204030204" pitchFamily="34" charset="0"/>
            </a:rPr>
            <a:t>4. Type the name for your file in the </a:t>
          </a:r>
          <a:r>
            <a:rPr lang="en-US" sz="2600" b="1" i="1" kern="1200" dirty="0">
              <a:solidFill>
                <a:schemeClr val="tx1"/>
              </a:solidFill>
              <a:latin typeface="Calibri" panose="020F0502020204030204" pitchFamily="34" charset="0"/>
              <a:cs typeface="Calibri" panose="020F0502020204030204" pitchFamily="34" charset="0"/>
            </a:rPr>
            <a:t>File name </a:t>
          </a:r>
          <a:r>
            <a:rPr lang="en-US" sz="2600" b="1" kern="1200" dirty="0">
              <a:solidFill>
                <a:schemeClr val="tx1"/>
              </a:solidFill>
              <a:latin typeface="Calibri" panose="020F0502020204030204" pitchFamily="34" charset="0"/>
              <a:cs typeface="Calibri" panose="020F0502020204030204" pitchFamily="34" charset="0"/>
            </a:rPr>
            <a:t>field</a:t>
          </a:r>
        </a:p>
        <a:p>
          <a:pPr marL="0" lvl="0" indent="0" algn="l" defTabSz="1155700">
            <a:lnSpc>
              <a:spcPct val="90000"/>
            </a:lnSpc>
            <a:spcBef>
              <a:spcPct val="0"/>
            </a:spcBef>
            <a:spcAft>
              <a:spcPct val="35000"/>
            </a:spcAft>
            <a:buFont typeface="+mj-lt"/>
            <a:buNone/>
          </a:pPr>
          <a:r>
            <a:rPr lang="en-US" sz="2600" b="1" kern="1200" dirty="0">
              <a:solidFill>
                <a:schemeClr val="tx1"/>
              </a:solidFill>
              <a:latin typeface="Calibri" panose="020F0502020204030204" pitchFamily="34" charset="0"/>
              <a:cs typeface="Calibri" panose="020F0502020204030204" pitchFamily="34" charset="0"/>
            </a:rPr>
            <a:t>5. In the </a:t>
          </a:r>
          <a:r>
            <a:rPr lang="en-US" sz="2600" b="1" i="1" kern="1200" dirty="0">
              <a:solidFill>
                <a:srgbClr val="000000"/>
              </a:solidFill>
              <a:latin typeface="Calibri" panose="020F0502020204030204" pitchFamily="34" charset="0"/>
              <a:ea typeface="+mn-ea"/>
              <a:cs typeface="Calibri" panose="020F0502020204030204" pitchFamily="34" charset="0"/>
            </a:rPr>
            <a:t>Save</a:t>
          </a:r>
          <a:r>
            <a:rPr lang="en-US" sz="2600" b="1" kern="1200" dirty="0">
              <a:solidFill>
                <a:schemeClr val="tx1"/>
              </a:solidFill>
              <a:latin typeface="Calibri" panose="020F0502020204030204" pitchFamily="34" charset="0"/>
              <a:cs typeface="Calibri" panose="020F0502020204030204" pitchFamily="34" charset="0"/>
            </a:rPr>
            <a:t> </a:t>
          </a:r>
          <a:r>
            <a:rPr lang="en-US" sz="2600" b="1" i="1" kern="1200" dirty="0">
              <a:solidFill>
                <a:srgbClr val="000000"/>
              </a:solidFill>
              <a:latin typeface="Calibri" panose="020F0502020204030204" pitchFamily="34" charset="0"/>
              <a:ea typeface="+mn-ea"/>
              <a:cs typeface="Calibri" panose="020F0502020204030204" pitchFamily="34" charset="0"/>
            </a:rPr>
            <a:t>as</a:t>
          </a:r>
          <a:r>
            <a:rPr lang="en-US" sz="2600" b="1" kern="1200" dirty="0">
              <a:solidFill>
                <a:schemeClr val="tx1"/>
              </a:solidFill>
              <a:latin typeface="Calibri" panose="020F0502020204030204" pitchFamily="34" charset="0"/>
              <a:cs typeface="Calibri" panose="020F0502020204030204" pitchFamily="34" charset="0"/>
            </a:rPr>
            <a:t> </a:t>
          </a:r>
          <a:r>
            <a:rPr lang="en-US" sz="2600" b="1" i="1" kern="1200" dirty="0">
              <a:solidFill>
                <a:srgbClr val="000000"/>
              </a:solidFill>
              <a:latin typeface="Calibri" panose="020F0502020204030204" pitchFamily="34" charset="0"/>
              <a:ea typeface="+mn-ea"/>
              <a:cs typeface="Calibri" panose="020F0502020204030204" pitchFamily="34" charset="0"/>
            </a:rPr>
            <a:t>type</a:t>
          </a:r>
          <a:r>
            <a:rPr lang="en-US" sz="2600" b="1" kern="1200" dirty="0">
              <a:solidFill>
                <a:schemeClr val="tx1"/>
              </a:solidFill>
              <a:latin typeface="Calibri" panose="020F0502020204030204" pitchFamily="34" charset="0"/>
              <a:cs typeface="Calibri" panose="020F0502020204030204" pitchFamily="34" charset="0"/>
            </a:rPr>
            <a:t> box: Choose the default file format that appears with the default file extension (.pptx)</a:t>
          </a:r>
        </a:p>
        <a:p>
          <a:pPr marL="0" lvl="0" indent="0" algn="l" defTabSz="1155700">
            <a:lnSpc>
              <a:spcPct val="90000"/>
            </a:lnSpc>
            <a:spcBef>
              <a:spcPct val="0"/>
            </a:spcBef>
            <a:spcAft>
              <a:spcPct val="35000"/>
            </a:spcAft>
            <a:buFont typeface="+mj-lt"/>
            <a:buNone/>
          </a:pPr>
          <a:r>
            <a:rPr lang="en-US" sz="2600" b="1" kern="1200" dirty="0">
              <a:solidFill>
                <a:schemeClr val="tx1"/>
              </a:solidFill>
              <a:latin typeface="Calibri" panose="020F0502020204030204" pitchFamily="34" charset="0"/>
              <a:cs typeface="Calibri" panose="020F0502020204030204" pitchFamily="34" charset="0"/>
            </a:rPr>
            <a:t>6. Click </a:t>
          </a:r>
          <a:r>
            <a:rPr lang="en-US" sz="2600" b="1" i="1" kern="1200" dirty="0">
              <a:solidFill>
                <a:srgbClr val="000000"/>
              </a:solidFill>
              <a:latin typeface="Calibri" panose="020F0502020204030204" pitchFamily="34" charset="0"/>
              <a:ea typeface="+mn-ea"/>
              <a:cs typeface="Calibri" panose="020F0502020204030204" pitchFamily="34" charset="0"/>
            </a:rPr>
            <a:t>Save</a:t>
          </a:r>
          <a:r>
            <a:rPr lang="en-US" sz="2600" b="1" kern="1200" dirty="0">
              <a:solidFill>
                <a:schemeClr val="tx1"/>
              </a:solidFill>
              <a:latin typeface="Calibri" panose="020F0502020204030204" pitchFamily="34" charset="0"/>
              <a:cs typeface="Calibri" panose="020F0502020204030204" pitchFamily="34" charset="0"/>
            </a:rPr>
            <a:t> </a:t>
          </a:r>
        </a:p>
        <a:p>
          <a:pPr marL="0" lvl="0" indent="0" algn="l" defTabSz="1155700">
            <a:lnSpc>
              <a:spcPct val="90000"/>
            </a:lnSpc>
            <a:spcBef>
              <a:spcPct val="0"/>
            </a:spcBef>
            <a:spcAft>
              <a:spcPct val="35000"/>
            </a:spcAft>
            <a:buNone/>
          </a:pPr>
          <a:r>
            <a:rPr lang="en-US" sz="2600" b="1" kern="1200" dirty="0">
              <a:solidFill>
                <a:schemeClr val="tx1"/>
              </a:solidFill>
              <a:latin typeface="Calibri" panose="020F0502020204030204" pitchFamily="34" charset="0"/>
              <a:cs typeface="Calibri" panose="020F0502020204030204" pitchFamily="34" charset="0"/>
            </a:rPr>
            <a:t>7. </a:t>
          </a:r>
          <a:r>
            <a:rPr lang="en-US" sz="2600" b="1" i="1" kern="1200" dirty="0">
              <a:solidFill>
                <a:srgbClr val="000000"/>
              </a:solidFill>
              <a:latin typeface="Calibri" panose="020F0502020204030204" pitchFamily="34" charset="0"/>
              <a:ea typeface="+mn-ea"/>
              <a:cs typeface="Calibri" panose="020F0502020204030204" pitchFamily="34" charset="0"/>
            </a:rPr>
            <a:t>Close</a:t>
          </a:r>
          <a:r>
            <a:rPr lang="en-US" sz="2600" b="1" kern="1200" dirty="0">
              <a:solidFill>
                <a:schemeClr val="tx1"/>
              </a:solidFill>
              <a:latin typeface="Calibri" panose="020F0502020204030204" pitchFamily="34" charset="0"/>
              <a:cs typeface="Calibri" panose="020F0502020204030204" pitchFamily="34" charset="0"/>
            </a:rPr>
            <a:t> the Presentation</a:t>
          </a:r>
        </a:p>
      </dsp:txBody>
      <dsp:txXfrm>
        <a:off x="7896" y="0"/>
        <a:ext cx="8090499" cy="346902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8T22:39:18.08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8T23:53:45.89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1T18:40:16.80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1T18:40:16.803"/>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971EA-89F3-4961-A2A4-4E773397519F}" type="datetimeFigureOut">
              <a:rPr lang="en-US" smtClean="0"/>
              <a:t>2020/06/22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FE39B-C6E1-40CD-8B76-AF8C26113B34}" type="slidenum">
              <a:rPr lang="en-US" smtClean="0"/>
              <a:t>‹#›</a:t>
            </a:fld>
            <a:endParaRPr lang="en-US"/>
          </a:p>
        </p:txBody>
      </p:sp>
    </p:spTree>
    <p:extLst>
      <p:ext uri="{BB962C8B-B14F-4D97-AF65-F5344CB8AC3E}">
        <p14:creationId xmlns:p14="http://schemas.microsoft.com/office/powerpoint/2010/main" val="369759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FE39B-C6E1-40CD-8B76-AF8C26113B34}" type="slidenum">
              <a:rPr lang="en-US" smtClean="0"/>
              <a:t>12</a:t>
            </a:fld>
            <a:endParaRPr lang="en-US"/>
          </a:p>
        </p:txBody>
      </p:sp>
    </p:spTree>
    <p:extLst>
      <p:ext uri="{BB962C8B-B14F-4D97-AF65-F5344CB8AC3E}">
        <p14:creationId xmlns:p14="http://schemas.microsoft.com/office/powerpoint/2010/main" val="416974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E87EEFE4-B36C-43E7-9C13-8E1545574D0E}" type="datetime1">
              <a:rPr lang="en-US" smtClean="0"/>
              <a:t>2020/06/22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desiree.felkers@ecdoe.gov.za</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69939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AEE178FD-839A-4F79-94E1-D9D1ACE80EDB}" type="datetime1">
              <a:rPr lang="en-US" smtClean="0"/>
              <a:t>2020/06/22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desiree.felkers@ecdoe.gov.za</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66730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03634860-608A-40B7-A8CC-CD5754762FAD}" type="datetime1">
              <a:rPr lang="en-US" smtClean="0"/>
              <a:t>2020/06/22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desiree.felkers@ecdoe.gov.za</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88997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1428956A-ACAB-4DAF-A246-293C5D7F7910}" type="datetime1">
              <a:rPr lang="en-US" smtClean="0"/>
              <a:t>2020/06/22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desiree.felkers@ecdoe.gov.za</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0365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A4607476-5C05-4C66-8D5E-59A0167D1471}" type="datetime1">
              <a:rPr lang="en-US" smtClean="0"/>
              <a:t>2020/06/22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desiree.felkers@ecdoe.gov.za</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379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3C186EA7-B378-4E94-938D-66ED8AB1977C}" type="datetime1">
              <a:rPr lang="en-US" smtClean="0"/>
              <a:t>2020/06/22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desiree.felkers@ecdoe.gov.za</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4349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5EF4C2E0-E6DC-4950-8E29-C7261EDD6532}" type="datetime1">
              <a:rPr lang="en-US" smtClean="0"/>
              <a:t>2020/06/22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desiree.felkers@ecdoe.gov.za</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9031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D556483E-46FE-4C50-93C2-94A478AE643F}" type="datetime1">
              <a:rPr lang="en-US" smtClean="0"/>
              <a:t>2020/06/22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desiree.felkers@ecdoe.gov.za</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9641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88787BD3-5C44-4C26-AB83-1993A73F763E}" type="datetime1">
              <a:rPr lang="en-US" smtClean="0"/>
              <a:t>2020/06/22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desiree.felkers@ecdoe.gov.za</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25341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63510DB9-FF06-42A7-8670-6695BAF49297}" type="datetime1">
              <a:rPr lang="en-US" smtClean="0"/>
              <a:t>2020/06/22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desiree.felkers@ecdoe.gov.za</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747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ED361E9F-63AD-4CE0-8141-E0F07890DC80}" type="datetime1">
              <a:rPr lang="en-US" smtClean="0"/>
              <a:t>2020/06/22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desiree.felkers@ecdoe.gov.za</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089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C5EE674-E00C-41A1-88EE-C183ED23ACB8}" type="datetime1">
              <a:rPr lang="en-US" smtClean="0"/>
              <a:t>2020/06/22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desiree.felkers@ecdoe.gov.za</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7843650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1" r:id="rId6"/>
    <p:sldLayoutId id="2147483717" r:id="rId7"/>
    <p:sldLayoutId id="2147483718" r:id="rId8"/>
    <p:sldLayoutId id="2147483719" r:id="rId9"/>
    <p:sldLayoutId id="2147483720" r:id="rId10"/>
    <p:sldLayoutId id="2147483722"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5.png"/><Relationship Id="rId4" Type="http://schemas.openxmlformats.org/officeDocument/2006/relationships/diagramQuickStyle" Target="../diagrams/quickStyle8.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5.png"/><Relationship Id="rId5" Type="http://schemas.openxmlformats.org/officeDocument/2006/relationships/diagramQuickStyle" Target="../diagrams/quickStyle10.xml"/><Relationship Id="rId10" Type="http://schemas.openxmlformats.org/officeDocument/2006/relationships/image" Target="../media/image12.png"/><Relationship Id="rId4" Type="http://schemas.openxmlformats.org/officeDocument/2006/relationships/diagramLayout" Target="../diagrams/layout10.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7.emf"/><Relationship Id="rId7" Type="http://schemas.openxmlformats.org/officeDocument/2006/relationships/diagramQuickStyle" Target="../diagrams/quickStyle11.xml"/><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3.png"/><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2.xml"/><Relationship Id="rId7" Type="http://schemas.openxmlformats.org/officeDocument/2006/relationships/image" Target="../media/image1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5.png"/><Relationship Id="rId5" Type="http://schemas.openxmlformats.org/officeDocument/2006/relationships/diagramColors" Target="../diagrams/colors12.xml"/><Relationship Id="rId10" Type="http://schemas.openxmlformats.org/officeDocument/2006/relationships/image" Target="../media/image26.png"/><Relationship Id="rId4" Type="http://schemas.openxmlformats.org/officeDocument/2006/relationships/diagramQuickStyle" Target="../diagrams/quickStyle12.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3.xml"/><Relationship Id="rId7" Type="http://schemas.openxmlformats.org/officeDocument/2006/relationships/image" Target="../media/image2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image" Target="../media/image5.png"/><Relationship Id="rId5" Type="http://schemas.openxmlformats.org/officeDocument/2006/relationships/diagramColors" Target="../diagrams/colors13.xml"/><Relationship Id="rId10" Type="http://schemas.openxmlformats.org/officeDocument/2006/relationships/image" Target="../media/image30.png"/><Relationship Id="rId4" Type="http://schemas.openxmlformats.org/officeDocument/2006/relationships/diagramQuickStyle" Target="../diagrams/quickStyle13.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4.xml"/><Relationship Id="rId7" Type="http://schemas.openxmlformats.org/officeDocument/2006/relationships/image" Target="../media/image27.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image" Target="../media/image5.png"/><Relationship Id="rId5" Type="http://schemas.openxmlformats.org/officeDocument/2006/relationships/diagramColors" Target="../diagrams/colors14.xml"/><Relationship Id="rId10" Type="http://schemas.openxmlformats.org/officeDocument/2006/relationships/image" Target="../media/image31.png"/><Relationship Id="rId4" Type="http://schemas.openxmlformats.org/officeDocument/2006/relationships/diagramQuickStyle" Target="../diagrams/quickStyle14.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15.xml"/><Relationship Id="rId7" Type="http://schemas.openxmlformats.org/officeDocument/2006/relationships/image" Target="../media/image32.png"/><Relationship Id="rId12"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36.png"/><Relationship Id="rId5" Type="http://schemas.openxmlformats.org/officeDocument/2006/relationships/diagramColors" Target="../diagrams/colors15.xml"/><Relationship Id="rId10" Type="http://schemas.openxmlformats.org/officeDocument/2006/relationships/image" Target="../media/image35.png"/><Relationship Id="rId4" Type="http://schemas.openxmlformats.org/officeDocument/2006/relationships/diagramQuickStyle" Target="../diagrams/quickStyle15.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6.xml"/><Relationship Id="rId7" Type="http://schemas.openxmlformats.org/officeDocument/2006/relationships/image" Target="../media/image3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7.xml"/><Relationship Id="rId7" Type="http://schemas.openxmlformats.org/officeDocument/2006/relationships/image" Target="../media/image38.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8.xml"/><Relationship Id="rId7" Type="http://schemas.openxmlformats.org/officeDocument/2006/relationships/image" Target="../media/image38.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5.png"/><Relationship Id="rId4" Type="http://schemas.openxmlformats.org/officeDocument/2006/relationships/diagramQuickStyle" Target="../diagrams/quickStyle18.xml"/><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0.xml"/><Relationship Id="rId7" Type="http://schemas.openxmlformats.org/officeDocument/2006/relationships/image" Target="../media/image4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5.png"/><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5.png"/><Relationship Id="rId5" Type="http://schemas.openxmlformats.org/officeDocument/2006/relationships/diagramColors" Target="../diagrams/colors5.xml"/><Relationship Id="rId10" Type="http://schemas.openxmlformats.org/officeDocument/2006/relationships/image" Target="../media/image15.png"/><Relationship Id="rId4" Type="http://schemas.openxmlformats.org/officeDocument/2006/relationships/diagramQuickStyle" Target="../diagrams/quickStyle5.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9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D567B-011C-4E6F-B3E3-BFD211633C56}"/>
              </a:ext>
            </a:extLst>
          </p:cNvPr>
          <p:cNvSpPr>
            <a:spLocks noGrp="1"/>
          </p:cNvSpPr>
          <p:nvPr>
            <p:ph type="ctrTitle"/>
          </p:nvPr>
        </p:nvSpPr>
        <p:spPr>
          <a:xfrm>
            <a:off x="638882" y="639193"/>
            <a:ext cx="3571810" cy="3573516"/>
          </a:xfrm>
        </p:spPr>
        <p:txBody>
          <a:bodyPr>
            <a:normAutofit/>
          </a:bodyPr>
          <a:lstStyle/>
          <a:p>
            <a:br>
              <a:rPr lang="en-ZA" sz="3200" b="1" dirty="0">
                <a:solidFill>
                  <a:srgbClr val="FF0000"/>
                </a:solidFill>
                <a:latin typeface="Castellar" panose="020A0402060406010301" pitchFamily="18" charset="0"/>
              </a:rPr>
            </a:br>
            <a:r>
              <a:rPr lang="en-ZA" sz="3200" b="1" dirty="0">
                <a:solidFill>
                  <a:srgbClr val="FF0000"/>
                </a:solidFill>
                <a:latin typeface="Castellar" panose="020A0402060406010301" pitchFamily="18" charset="0"/>
                <a:ea typeface="+mn-ea"/>
                <a:cs typeface="+mn-cs"/>
              </a:rPr>
              <a:t>PowerPoint</a:t>
            </a:r>
            <a:endParaRPr lang="en-US" sz="3200" b="1" dirty="0">
              <a:solidFill>
                <a:srgbClr val="FF0000"/>
              </a:solidFill>
              <a:latin typeface="Castellar" panose="020A0402060406010301" pitchFamily="18" charset="0"/>
            </a:endParaRPr>
          </a:p>
        </p:txBody>
      </p:sp>
      <p:sp>
        <p:nvSpPr>
          <p:cNvPr id="3" name="Subtitle 2">
            <a:extLst>
              <a:ext uri="{FF2B5EF4-FFF2-40B4-BE49-F238E27FC236}">
                <a16:creationId xmlns:a16="http://schemas.microsoft.com/office/drawing/2014/main" id="{A3980D5A-5045-4A35-AECC-496345C6D450}"/>
              </a:ext>
            </a:extLst>
          </p:cNvPr>
          <p:cNvSpPr>
            <a:spLocks noGrp="1"/>
          </p:cNvSpPr>
          <p:nvPr>
            <p:ph type="subTitle" idx="1"/>
          </p:nvPr>
        </p:nvSpPr>
        <p:spPr>
          <a:xfrm>
            <a:off x="638882" y="4631161"/>
            <a:ext cx="3571810" cy="1559327"/>
          </a:xfrm>
        </p:spPr>
        <p:txBody>
          <a:bodyPr>
            <a:normAutofit/>
          </a:bodyPr>
          <a:lstStyle/>
          <a:p>
            <a:r>
              <a:rPr lang="en-ZA" b="1" dirty="0">
                <a:solidFill>
                  <a:srgbClr val="FF0000"/>
                </a:solidFill>
                <a:latin typeface="Calibri" panose="020F0502020204030204" pitchFamily="34" charset="0"/>
                <a:cs typeface="Calibri" panose="020F0502020204030204" pitchFamily="34" charset="0"/>
              </a:rPr>
              <a:t>Lesson 1</a:t>
            </a:r>
          </a:p>
          <a:p>
            <a:endParaRPr lang="en-US" b="1" dirty="0"/>
          </a:p>
        </p:txBody>
      </p:sp>
      <p:sp>
        <p:nvSpPr>
          <p:cNvPr id="10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AB4F637-3C94-48DA-A102-57B3CCEA6ECF}"/>
              </a:ext>
            </a:extLst>
          </p:cNvPr>
          <p:cNvSpPr>
            <a:spLocks noGrp="1"/>
          </p:cNvSpPr>
          <p:nvPr>
            <p:ph type="sldNum" sz="quarter" idx="12"/>
          </p:nvPr>
        </p:nvSpPr>
        <p:spPr>
          <a:xfrm>
            <a:off x="10041460" y="6356350"/>
            <a:ext cx="1827452" cy="365125"/>
          </a:xfrm>
        </p:spPr>
        <p:txBody>
          <a:bodyPr>
            <a:normAutofit/>
          </a:bodyPr>
          <a:lstStyle/>
          <a:p>
            <a:pPr>
              <a:spcAft>
                <a:spcPts val="600"/>
              </a:spcAft>
            </a:pPr>
            <a:fld id="{A7CD31F4-64FA-4BA0-9498-67783267A8C8}" type="slidenum">
              <a:rPr lang="en-US">
                <a:solidFill>
                  <a:schemeClr val="tx1"/>
                </a:solidFill>
              </a:rPr>
              <a:pPr>
                <a:spcAft>
                  <a:spcPts val="600"/>
                </a:spcAft>
              </a:pPr>
              <a:t>1</a:t>
            </a:fld>
            <a:endParaRPr lang="en-US" dirty="0">
              <a:solidFill>
                <a:schemeClr val="tx1"/>
              </a:solidFill>
            </a:endParaRPr>
          </a:p>
        </p:txBody>
      </p:sp>
      <p:pic>
        <p:nvPicPr>
          <p:cNvPr id="1028" name="Picture 4" descr="Office worker Sam continues to work on network drives because he ...">
            <a:extLst>
              <a:ext uri="{FF2B5EF4-FFF2-40B4-BE49-F238E27FC236}">
                <a16:creationId xmlns:a16="http://schemas.microsoft.com/office/drawing/2014/main" id="{228F28D5-5CDF-4B29-9EC5-C96A30DB44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74956"/>
            <a:ext cx="7214616" cy="448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1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2700092409"/>
              </p:ext>
            </p:extLst>
          </p:nvPr>
        </p:nvGraphicFramePr>
        <p:xfrm>
          <a:off x="4474326" y="283773"/>
          <a:ext cx="7254239" cy="639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118C9444-8430-41AE-93BC-0C4218791E25}"/>
              </a:ext>
            </a:extLst>
          </p:cNvPr>
          <p:cNvPicPr>
            <a:picLocks noChangeAspect="1"/>
          </p:cNvPicPr>
          <p:nvPr/>
        </p:nvPicPr>
        <p:blipFill>
          <a:blip r:embed="rId7"/>
          <a:stretch>
            <a:fillRect/>
          </a:stretch>
        </p:blipFill>
        <p:spPr>
          <a:xfrm>
            <a:off x="9260249" y="1016000"/>
            <a:ext cx="2494870" cy="223086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08D6503-1B98-4CC5-80E7-32A67C8061FB}"/>
              </a:ext>
            </a:extLst>
          </p:cNvPr>
          <p:cNvPicPr>
            <a:picLocks noChangeAspect="1"/>
          </p:cNvPicPr>
          <p:nvPr/>
        </p:nvPicPr>
        <p:blipFill>
          <a:blip r:embed="rId8"/>
          <a:stretch>
            <a:fillRect/>
          </a:stretch>
        </p:blipFill>
        <p:spPr>
          <a:xfrm>
            <a:off x="8690035" y="3979090"/>
            <a:ext cx="3268724" cy="242372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B95A1ABC-60E4-410C-9B7F-E996DF616E33}"/>
              </a:ext>
            </a:extLst>
          </p:cNvPr>
          <p:cNvSpPr>
            <a:spLocks noGrp="1"/>
          </p:cNvSpPr>
          <p:nvPr>
            <p:ph type="sldNum" sz="quarter" idx="12"/>
          </p:nvPr>
        </p:nvSpPr>
        <p:spPr/>
        <p:txBody>
          <a:bodyPr/>
          <a:lstStyle/>
          <a:p>
            <a:fld id="{A7CD31F4-64FA-4BA0-9498-67783267A8C8}" type="slidenum">
              <a:rPr lang="en-US" smtClean="0"/>
              <a:t>10</a:t>
            </a:fld>
            <a:endParaRPr lang="en-US"/>
          </a:p>
        </p:txBody>
      </p:sp>
      <p:pic>
        <p:nvPicPr>
          <p:cNvPr id="12" name="Picture 11">
            <a:extLst>
              <a:ext uri="{FF2B5EF4-FFF2-40B4-BE49-F238E27FC236}">
                <a16:creationId xmlns:a16="http://schemas.microsoft.com/office/drawing/2014/main" id="{CA710F69-933A-4C3F-9B6C-C3E82B16E865}"/>
              </a:ext>
            </a:extLst>
          </p:cNvPr>
          <p:cNvPicPr>
            <a:picLocks noChangeAspect="1"/>
          </p:cNvPicPr>
          <p:nvPr/>
        </p:nvPicPr>
        <p:blipFill>
          <a:blip r:embed="rId9"/>
          <a:stretch>
            <a:fillRect/>
          </a:stretch>
        </p:blipFill>
        <p:spPr>
          <a:xfrm>
            <a:off x="8524118" y="183587"/>
            <a:ext cx="627579" cy="832413"/>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991E82D-2105-4942-AD67-0B42B7225291}"/>
              </a:ext>
            </a:extLst>
          </p:cNvPr>
          <p:cNvCxnSpPr/>
          <p:nvPr/>
        </p:nvCxnSpPr>
        <p:spPr>
          <a:xfrm flipH="1">
            <a:off x="11114315" y="3102428"/>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Clipart shapes oval, Clipart shapes oval Transparent FREE for ...">
            <a:extLst>
              <a:ext uri="{FF2B5EF4-FFF2-40B4-BE49-F238E27FC236}">
                <a16:creationId xmlns:a16="http://schemas.microsoft.com/office/drawing/2014/main" id="{964A73C0-92EB-4963-BA07-44B0ACE24F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890094"/>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49646EF-D1D4-4100-B4F2-48FF8469004A}"/>
              </a:ext>
            </a:extLst>
          </p:cNvPr>
          <p:cNvSpPr/>
          <p:nvPr/>
        </p:nvSpPr>
        <p:spPr>
          <a:xfrm>
            <a:off x="444615" y="2867908"/>
            <a:ext cx="3201326" cy="954107"/>
          </a:xfrm>
          <a:prstGeom prst="rect">
            <a:avLst/>
          </a:prstGeom>
        </p:spPr>
        <p:txBody>
          <a:bodyPr wrap="none">
            <a:spAutoFit/>
          </a:bodyPr>
          <a:lstStyle/>
          <a:p>
            <a:pPr algn="ctr"/>
            <a:r>
              <a:rPr lang="en-US" sz="2800" b="1" dirty="0">
                <a:latin typeface="Calibri" panose="020F0502020204030204" pitchFamily="34" charset="0"/>
                <a:cs typeface="Calibri" panose="020F0502020204030204" pitchFamily="34" charset="0"/>
              </a:rPr>
              <a:t>Save a Presentation </a:t>
            </a:r>
          </a:p>
          <a:p>
            <a:pPr algn="ctr"/>
            <a:r>
              <a:rPr lang="en-US" sz="2800" b="1" dirty="0">
                <a:latin typeface="Calibri" panose="020F0502020204030204" pitchFamily="34" charset="0"/>
                <a:cs typeface="Calibri" panose="020F0502020204030204" pitchFamily="34" charset="0"/>
              </a:rPr>
              <a:t>for the first time</a:t>
            </a:r>
            <a:endParaRPr lang="en-US" sz="2800" dirty="0"/>
          </a:p>
        </p:txBody>
      </p:sp>
    </p:spTree>
    <p:extLst>
      <p:ext uri="{BB962C8B-B14F-4D97-AF65-F5344CB8AC3E}">
        <p14:creationId xmlns:p14="http://schemas.microsoft.com/office/powerpoint/2010/main" val="1478367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3060496163"/>
              </p:ext>
            </p:extLst>
          </p:nvPr>
        </p:nvGraphicFramePr>
        <p:xfrm>
          <a:off x="4090556" y="100893"/>
          <a:ext cx="8098396" cy="397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F08D6503-1B98-4CC5-80E7-32A67C8061FB}"/>
              </a:ext>
            </a:extLst>
          </p:cNvPr>
          <p:cNvPicPr>
            <a:picLocks noChangeAspect="1"/>
          </p:cNvPicPr>
          <p:nvPr/>
        </p:nvPicPr>
        <p:blipFill>
          <a:blip r:embed="rId7"/>
          <a:stretch>
            <a:fillRect/>
          </a:stretch>
        </p:blipFill>
        <p:spPr>
          <a:xfrm>
            <a:off x="6229299" y="3688371"/>
            <a:ext cx="4090556" cy="303310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DE316392-98FA-47FA-8268-270EC79E1AF9}"/>
              </a:ext>
            </a:extLst>
          </p:cNvPr>
          <p:cNvSpPr>
            <a:spLocks noGrp="1"/>
          </p:cNvSpPr>
          <p:nvPr>
            <p:ph type="sldNum" sz="quarter" idx="12"/>
          </p:nvPr>
        </p:nvSpPr>
        <p:spPr/>
        <p:txBody>
          <a:bodyPr/>
          <a:lstStyle/>
          <a:p>
            <a:fld id="{A7CD31F4-64FA-4BA0-9498-67783267A8C8}" type="slidenum">
              <a:rPr lang="en-US" smtClean="0"/>
              <a:t>11</a:t>
            </a:fld>
            <a:endParaRPr lang="en-US"/>
          </a:p>
        </p:txBody>
      </p:sp>
      <p:cxnSp>
        <p:nvCxnSpPr>
          <p:cNvPr id="8" name="Straight Arrow Connector 7">
            <a:extLst>
              <a:ext uri="{FF2B5EF4-FFF2-40B4-BE49-F238E27FC236}">
                <a16:creationId xmlns:a16="http://schemas.microsoft.com/office/drawing/2014/main" id="{84DB8FF7-0019-4952-8AD4-BCC12E473C40}"/>
              </a:ext>
            </a:extLst>
          </p:cNvPr>
          <p:cNvCxnSpPr/>
          <p:nvPr/>
        </p:nvCxnSpPr>
        <p:spPr>
          <a:xfrm flipH="1">
            <a:off x="6890658" y="4539342"/>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555E54-B725-480C-9BC6-604DF2645913}"/>
              </a:ext>
            </a:extLst>
          </p:cNvPr>
          <p:cNvCxnSpPr/>
          <p:nvPr/>
        </p:nvCxnSpPr>
        <p:spPr>
          <a:xfrm flipH="1">
            <a:off x="8066314" y="5791199"/>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AE9FEB-0D07-4540-9428-90AFD98B6F47}"/>
              </a:ext>
            </a:extLst>
          </p:cNvPr>
          <p:cNvCxnSpPr/>
          <p:nvPr/>
        </p:nvCxnSpPr>
        <p:spPr>
          <a:xfrm flipH="1">
            <a:off x="8186058" y="5954485"/>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2291241-0C62-4F06-BBE6-524735108571}"/>
              </a:ext>
            </a:extLst>
          </p:cNvPr>
          <p:cNvCxnSpPr/>
          <p:nvPr/>
        </p:nvCxnSpPr>
        <p:spPr>
          <a:xfrm flipH="1">
            <a:off x="9525001" y="6531427"/>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descr="Clipart shapes oval, Clipart shapes oval Transparent FREE for ...">
            <a:extLst>
              <a:ext uri="{FF2B5EF4-FFF2-40B4-BE49-F238E27FC236}">
                <a16:creationId xmlns:a16="http://schemas.microsoft.com/office/drawing/2014/main" id="{C4914D00-19EF-4932-AD0C-F3CC3CD705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813895"/>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F9090A-8212-46D6-BD04-B035081C22F1}"/>
              </a:ext>
            </a:extLst>
          </p:cNvPr>
          <p:cNvSpPr/>
          <p:nvPr/>
        </p:nvSpPr>
        <p:spPr>
          <a:xfrm>
            <a:off x="444615" y="2689165"/>
            <a:ext cx="3397340" cy="954107"/>
          </a:xfrm>
          <a:prstGeom prst="rect">
            <a:avLst/>
          </a:prstGeom>
        </p:spPr>
        <p:txBody>
          <a:bodyPr wrap="none">
            <a:spAutoFit/>
          </a:bodyPr>
          <a:lstStyle/>
          <a:p>
            <a:r>
              <a:rPr lang="en-US" sz="2800" b="1" dirty="0">
                <a:latin typeface="Calibri" panose="020F0502020204030204" pitchFamily="34" charset="0"/>
                <a:cs typeface="Calibri" panose="020F0502020204030204" pitchFamily="34" charset="0"/>
              </a:rPr>
              <a:t>Save a Presentation </a:t>
            </a:r>
          </a:p>
          <a:p>
            <a:r>
              <a:rPr lang="en-US" sz="2800" b="1" dirty="0">
                <a:latin typeface="Calibri" panose="020F0502020204030204" pitchFamily="34" charset="0"/>
                <a:cs typeface="Calibri" panose="020F0502020204030204" pitchFamily="34" charset="0"/>
              </a:rPr>
              <a:t>for the first time </a:t>
            </a:r>
            <a:r>
              <a:rPr lang="en-US" sz="1600" b="1" dirty="0">
                <a:solidFill>
                  <a:srgbClr val="FFFF00"/>
                </a:solidFill>
                <a:latin typeface="Calibri" panose="020F0502020204030204" pitchFamily="34" charset="0"/>
                <a:cs typeface="Calibri" panose="020F0502020204030204" pitchFamily="34" charset="0"/>
              </a:rPr>
              <a:t>(Cont’d)</a:t>
            </a:r>
            <a:endParaRPr lang="en-US" sz="1200" dirty="0">
              <a:solidFill>
                <a:srgbClr val="FFFF00"/>
              </a:solidFill>
            </a:endParaRPr>
          </a:p>
        </p:txBody>
      </p:sp>
    </p:spTree>
    <p:extLst>
      <p:ext uri="{BB962C8B-B14F-4D97-AF65-F5344CB8AC3E}">
        <p14:creationId xmlns:p14="http://schemas.microsoft.com/office/powerpoint/2010/main" val="906885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2108318753"/>
              </p:ext>
            </p:extLst>
          </p:nvPr>
        </p:nvGraphicFramePr>
        <p:xfrm>
          <a:off x="4435996" y="264160"/>
          <a:ext cx="7319123" cy="639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2BB72C3-A8D8-471A-B5C2-7F495362E8B1}"/>
              </a:ext>
            </a:extLst>
          </p:cNvPr>
          <p:cNvPicPr>
            <a:picLocks noChangeAspect="1"/>
          </p:cNvPicPr>
          <p:nvPr/>
        </p:nvPicPr>
        <p:blipFill>
          <a:blip r:embed="rId8"/>
          <a:stretch>
            <a:fillRect/>
          </a:stretch>
        </p:blipFill>
        <p:spPr>
          <a:xfrm>
            <a:off x="9192498" y="1104446"/>
            <a:ext cx="2718781" cy="49626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FD6DFD1-F4CE-4041-894A-FE22F106D0AE}"/>
              </a:ext>
            </a:extLst>
          </p:cNvPr>
          <p:cNvPicPr>
            <a:picLocks noChangeAspect="1"/>
          </p:cNvPicPr>
          <p:nvPr/>
        </p:nvPicPr>
        <p:blipFill>
          <a:blip r:embed="rId9"/>
          <a:stretch>
            <a:fillRect/>
          </a:stretch>
        </p:blipFill>
        <p:spPr>
          <a:xfrm>
            <a:off x="9795758" y="4521200"/>
            <a:ext cx="2115521" cy="223520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B07937D9-32FF-40C5-876D-4B1A87BB543B}"/>
              </a:ext>
            </a:extLst>
          </p:cNvPr>
          <p:cNvSpPr>
            <a:spLocks noGrp="1"/>
          </p:cNvSpPr>
          <p:nvPr>
            <p:ph type="sldNum" sz="quarter" idx="12"/>
          </p:nvPr>
        </p:nvSpPr>
        <p:spPr/>
        <p:txBody>
          <a:bodyPr/>
          <a:lstStyle/>
          <a:p>
            <a:fld id="{A7CD31F4-64FA-4BA0-9498-67783267A8C8}" type="slidenum">
              <a:rPr lang="en-US" smtClean="0"/>
              <a:t>12</a:t>
            </a:fld>
            <a:endParaRPr lang="en-US"/>
          </a:p>
        </p:txBody>
      </p:sp>
      <p:pic>
        <p:nvPicPr>
          <p:cNvPr id="13" name="Picture 12">
            <a:extLst>
              <a:ext uri="{FF2B5EF4-FFF2-40B4-BE49-F238E27FC236}">
                <a16:creationId xmlns:a16="http://schemas.microsoft.com/office/drawing/2014/main" id="{BBDCC1EB-29EB-480A-8422-D24EE5BE2ED5}"/>
              </a:ext>
            </a:extLst>
          </p:cNvPr>
          <p:cNvPicPr>
            <a:picLocks noChangeAspect="1"/>
          </p:cNvPicPr>
          <p:nvPr/>
        </p:nvPicPr>
        <p:blipFill>
          <a:blip r:embed="rId10"/>
          <a:stretch>
            <a:fillRect/>
          </a:stretch>
        </p:blipFill>
        <p:spPr>
          <a:xfrm>
            <a:off x="9221718" y="3099278"/>
            <a:ext cx="760482" cy="100869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BF0D5894-A140-4574-AC60-5848E17D19B5}"/>
              </a:ext>
            </a:extLst>
          </p:cNvPr>
          <p:cNvCxnSpPr/>
          <p:nvPr/>
        </p:nvCxnSpPr>
        <p:spPr>
          <a:xfrm>
            <a:off x="11647715" y="413655"/>
            <a:ext cx="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69E6BC-E7DC-42C0-8F1F-C94D23C1FCDE}"/>
              </a:ext>
            </a:extLst>
          </p:cNvPr>
          <p:cNvCxnSpPr/>
          <p:nvPr/>
        </p:nvCxnSpPr>
        <p:spPr>
          <a:xfrm flipH="1">
            <a:off x="11321142" y="6665684"/>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descr="Clipart shapes oval, Clipart shapes oval Transparent FREE for ...">
            <a:extLst>
              <a:ext uri="{FF2B5EF4-FFF2-40B4-BE49-F238E27FC236}">
                <a16:creationId xmlns:a16="http://schemas.microsoft.com/office/drawing/2014/main" id="{A5610928-E2E1-45B8-9CA1-3907DF5627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72" y="1824037"/>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2739DD9-10C3-43DE-915D-681F4831AF5F}"/>
              </a:ext>
            </a:extLst>
          </p:cNvPr>
          <p:cNvSpPr/>
          <p:nvPr/>
        </p:nvSpPr>
        <p:spPr>
          <a:xfrm>
            <a:off x="558983" y="2686403"/>
            <a:ext cx="2891882" cy="1200329"/>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Launch PowerPoint </a:t>
            </a:r>
          </a:p>
          <a:p>
            <a:pPr algn="ctr"/>
            <a:r>
              <a:rPr lang="en-US" sz="2400" b="1" dirty="0">
                <a:latin typeface="Calibri" panose="020F0502020204030204" pitchFamily="34" charset="0"/>
                <a:cs typeface="Calibri" panose="020F0502020204030204" pitchFamily="34" charset="0"/>
              </a:rPr>
              <a:t>and open an existing </a:t>
            </a:r>
          </a:p>
          <a:p>
            <a:pPr algn="ctr"/>
            <a:r>
              <a:rPr lang="en-US" sz="2400" b="1" dirty="0">
                <a:latin typeface="Calibri" panose="020F0502020204030204" pitchFamily="34" charset="0"/>
                <a:cs typeface="Calibri" panose="020F0502020204030204" pitchFamily="34" charset="0"/>
              </a:rPr>
              <a:t>presentation</a:t>
            </a:r>
            <a:endParaRPr lang="en-US" sz="2400" dirty="0"/>
          </a:p>
        </p:txBody>
      </p:sp>
    </p:spTree>
    <p:extLst>
      <p:ext uri="{BB962C8B-B14F-4D97-AF65-F5344CB8AC3E}">
        <p14:creationId xmlns:p14="http://schemas.microsoft.com/office/powerpoint/2010/main" val="3262387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5EBF0-40B7-452D-A319-D66A7873845B}"/>
              </a:ext>
            </a:extLst>
          </p:cNvPr>
          <p:cNvSpPr>
            <a:spLocks noGrp="1"/>
          </p:cNvSpPr>
          <p:nvPr>
            <p:ph type="title"/>
          </p:nvPr>
        </p:nvSpPr>
        <p:spPr>
          <a:xfrm>
            <a:off x="491744" y="639520"/>
            <a:ext cx="3568192" cy="1719072"/>
          </a:xfrm>
          <a:prstGeom prst="roundRect">
            <a:avLst/>
          </a:prstGeom>
          <a:solidFill>
            <a:schemeClr val="accent1"/>
          </a:solidFill>
          <a:ln>
            <a:solidFill>
              <a:schemeClr val="accent1">
                <a:lumMod val="60000"/>
                <a:lumOff val="40000"/>
              </a:schemeClr>
            </a:solidFill>
          </a:ln>
        </p:spPr>
        <p:txBody>
          <a:bodyPr anchor="ctr">
            <a:noAutofit/>
          </a:bodyPr>
          <a:lstStyle/>
          <a:p>
            <a:pPr>
              <a:lnSpc>
                <a:spcPct val="90000"/>
              </a:lnSpc>
            </a:pPr>
            <a:r>
              <a:rPr lang="en-US" sz="2800" b="1" dirty="0">
                <a:latin typeface="Calibri" panose="020F0502020204030204" pitchFamily="34" charset="0"/>
                <a:cs typeface="Calibri" panose="020F0502020204030204" pitchFamily="34" charset="0"/>
              </a:rPr>
              <a:t>Launch PowerPoint and open an existing presentation </a:t>
            </a:r>
            <a:r>
              <a:rPr lang="en-US" sz="2000" b="1" dirty="0">
                <a:solidFill>
                  <a:srgbClr val="FFFF00"/>
                </a:solidFill>
                <a:latin typeface="Calibri" panose="020F0502020204030204" pitchFamily="34" charset="0"/>
                <a:cs typeface="Calibri" panose="020F0502020204030204" pitchFamily="34" charset="0"/>
              </a:rPr>
              <a:t>(Cont’d)</a:t>
            </a:r>
            <a:endParaRPr lang="en-US" sz="2800" b="1" dirty="0">
              <a:solidFill>
                <a:srgbClr val="FFFF00"/>
              </a:solidFill>
              <a:latin typeface="Calibri" panose="020F0502020204030204" pitchFamily="34" charset="0"/>
              <a:cs typeface="Calibri" panose="020F0502020204030204" pitchFamily="34" charset="0"/>
            </a:endParaRPr>
          </a:p>
        </p:txBody>
      </p:sp>
      <p:sp>
        <p:nvSpPr>
          <p:cNvPr id="1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 name="Picture 5" descr="A screenshot of a social media post&#10;&#10;Description automatically generated">
            <a:extLst>
              <a:ext uri="{FF2B5EF4-FFF2-40B4-BE49-F238E27FC236}">
                <a16:creationId xmlns:a16="http://schemas.microsoft.com/office/drawing/2014/main" id="{5DA00D73-64A1-4D2E-82E2-7821659EBC59}"/>
              </a:ext>
            </a:extLst>
          </p:cNvPr>
          <p:cNvPicPr>
            <a:picLocks noChangeAspect="1"/>
          </p:cNvPicPr>
          <p:nvPr/>
        </p:nvPicPr>
        <p:blipFill>
          <a:blip r:embed="rId4"/>
          <a:stretch>
            <a:fillRect/>
          </a:stretch>
        </p:blipFill>
        <p:spPr>
          <a:xfrm>
            <a:off x="4654296" y="762438"/>
            <a:ext cx="6903720" cy="5333123"/>
          </a:xfrm>
          <a:prstGeom prst="rect">
            <a:avLst/>
          </a:prstGeom>
          <a:ln>
            <a:noFill/>
          </a:ln>
          <a:effectLst>
            <a:outerShdw blurRad="292100" dist="139700" dir="2700000" algn="tl" rotWithShape="0">
              <a:srgbClr val="333333">
                <a:alpha val="65000"/>
              </a:srgbClr>
            </a:outerShdw>
          </a:effectLst>
        </p:spPr>
      </p:pic>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2884808553"/>
              </p:ext>
            </p:extLst>
          </p:nvPr>
        </p:nvGraphicFramePr>
        <p:xfrm>
          <a:off x="491744" y="2806648"/>
          <a:ext cx="3707384" cy="31974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048A96BF-CFFB-4B38-8F6F-8FE8C85673B4}"/>
              </a:ext>
            </a:extLst>
          </p:cNvPr>
          <p:cNvSpPr>
            <a:spLocks noGrp="1"/>
          </p:cNvSpPr>
          <p:nvPr>
            <p:ph type="sldNum" sz="quarter" idx="12"/>
          </p:nvPr>
        </p:nvSpPr>
        <p:spPr/>
        <p:txBody>
          <a:bodyPr/>
          <a:lstStyle/>
          <a:p>
            <a:fld id="{A7CD31F4-64FA-4BA0-9498-67783267A8C8}" type="slidenum">
              <a:rPr lang="en-US" smtClean="0"/>
              <a:t>13</a:t>
            </a:fld>
            <a:endParaRPr lang="en-US" dirty="0"/>
          </a:p>
        </p:txBody>
      </p:sp>
    </p:spTree>
    <p:extLst>
      <p:ext uri="{BB962C8B-B14F-4D97-AF65-F5344CB8AC3E}">
        <p14:creationId xmlns:p14="http://schemas.microsoft.com/office/powerpoint/2010/main" val="2443160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2027208692"/>
              </p:ext>
            </p:extLst>
          </p:nvPr>
        </p:nvGraphicFramePr>
        <p:xfrm>
          <a:off x="4435996" y="264160"/>
          <a:ext cx="7319123" cy="639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07937D9-32FF-40C5-876D-4B1A87BB543B}"/>
              </a:ext>
            </a:extLst>
          </p:cNvPr>
          <p:cNvSpPr>
            <a:spLocks noGrp="1"/>
          </p:cNvSpPr>
          <p:nvPr>
            <p:ph type="sldNum" sz="quarter" idx="12"/>
          </p:nvPr>
        </p:nvSpPr>
        <p:spPr/>
        <p:txBody>
          <a:bodyPr/>
          <a:lstStyle/>
          <a:p>
            <a:fld id="{A7CD31F4-64FA-4BA0-9498-67783267A8C8}" type="slidenum">
              <a:rPr lang="en-US" smtClean="0"/>
              <a:t>14</a:t>
            </a:fld>
            <a:endParaRPr lang="en-US" dirty="0"/>
          </a:p>
        </p:txBody>
      </p:sp>
      <p:pic>
        <p:nvPicPr>
          <p:cNvPr id="13" name="Picture 12">
            <a:extLst>
              <a:ext uri="{FF2B5EF4-FFF2-40B4-BE49-F238E27FC236}">
                <a16:creationId xmlns:a16="http://schemas.microsoft.com/office/drawing/2014/main" id="{BBDCC1EB-29EB-480A-8422-D24EE5BE2ED5}"/>
              </a:ext>
            </a:extLst>
          </p:cNvPr>
          <p:cNvPicPr>
            <a:picLocks noChangeAspect="1"/>
          </p:cNvPicPr>
          <p:nvPr/>
        </p:nvPicPr>
        <p:blipFill>
          <a:blip r:embed="rId7"/>
          <a:stretch>
            <a:fillRect/>
          </a:stretch>
        </p:blipFill>
        <p:spPr>
          <a:xfrm>
            <a:off x="9493414" y="3646157"/>
            <a:ext cx="552480" cy="73280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539996F-AB9E-4421-8BF3-B5C96E4C51AF}"/>
              </a:ext>
            </a:extLst>
          </p:cNvPr>
          <p:cNvPicPr>
            <a:picLocks noChangeAspect="1"/>
          </p:cNvPicPr>
          <p:nvPr/>
        </p:nvPicPr>
        <p:blipFill>
          <a:blip r:embed="rId8"/>
          <a:stretch>
            <a:fillRect/>
          </a:stretch>
        </p:blipFill>
        <p:spPr>
          <a:xfrm>
            <a:off x="9196083" y="1033289"/>
            <a:ext cx="1147143" cy="100869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DB6DA2A-AA7A-460B-8DF5-8E6D1AB7C973}"/>
              </a:ext>
            </a:extLst>
          </p:cNvPr>
          <p:cNvPicPr>
            <a:picLocks noChangeAspect="1"/>
          </p:cNvPicPr>
          <p:nvPr/>
        </p:nvPicPr>
        <p:blipFill>
          <a:blip r:embed="rId9"/>
          <a:stretch>
            <a:fillRect/>
          </a:stretch>
        </p:blipFill>
        <p:spPr>
          <a:xfrm>
            <a:off x="9769655" y="4582160"/>
            <a:ext cx="791600" cy="218741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305B4DE-A398-4744-BA36-1CFDDE36F724}"/>
              </a:ext>
            </a:extLst>
          </p:cNvPr>
          <p:cNvPicPr>
            <a:picLocks noChangeAspect="1"/>
          </p:cNvPicPr>
          <p:nvPr/>
        </p:nvPicPr>
        <p:blipFill>
          <a:blip r:embed="rId10"/>
          <a:stretch>
            <a:fillRect/>
          </a:stretch>
        </p:blipFill>
        <p:spPr>
          <a:xfrm>
            <a:off x="9196083" y="2614592"/>
            <a:ext cx="2419297" cy="916541"/>
          </a:xfrm>
          <a:prstGeom prst="rect">
            <a:avLst/>
          </a:prstGeom>
          <a:ln>
            <a:noFill/>
          </a:ln>
          <a:effectLst>
            <a:outerShdw blurRad="292100" dist="139700" dir="2700000" algn="tl" rotWithShape="0">
              <a:srgbClr val="333333">
                <a:alpha val="65000"/>
              </a:srgbClr>
            </a:outerShdw>
          </a:effectLst>
        </p:spPr>
      </p:pic>
      <p:pic>
        <p:nvPicPr>
          <p:cNvPr id="12" name="Picture 2" descr="Clipart shapes oval, Clipart shapes oval Transparent FREE for ...">
            <a:extLst>
              <a:ext uri="{FF2B5EF4-FFF2-40B4-BE49-F238E27FC236}">
                <a16:creationId xmlns:a16="http://schemas.microsoft.com/office/drawing/2014/main" id="{DCC888A1-C28E-4F71-884D-F6735C4C5A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94" y="1823025"/>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CBC4748-5E1F-49F4-8477-66250036A780}"/>
              </a:ext>
            </a:extLst>
          </p:cNvPr>
          <p:cNvSpPr/>
          <p:nvPr/>
        </p:nvSpPr>
        <p:spPr>
          <a:xfrm>
            <a:off x="877961" y="2312874"/>
            <a:ext cx="2376866" cy="1938992"/>
          </a:xfrm>
          <a:prstGeom prst="rect">
            <a:avLst/>
          </a:prstGeom>
        </p:spPr>
        <p:txBody>
          <a:bodyPr wrap="square">
            <a:spAutoFit/>
          </a:bodyPr>
          <a:lstStyle/>
          <a:p>
            <a:pPr algn="ctr"/>
            <a:r>
              <a:rPr lang="en-US" sz="2400" b="1" dirty="0">
                <a:latin typeface="Calibri" panose="020F0502020204030204" pitchFamily="34" charset="0"/>
                <a:cs typeface="Calibri" panose="020F0502020204030204" pitchFamily="34" charset="0"/>
              </a:rPr>
              <a:t>Save the file under its current name and keep it saved at its current location</a:t>
            </a:r>
            <a:endParaRPr lang="en-US" sz="2400" dirty="0"/>
          </a:p>
        </p:txBody>
      </p:sp>
    </p:spTree>
    <p:extLst>
      <p:ext uri="{BB962C8B-B14F-4D97-AF65-F5344CB8AC3E}">
        <p14:creationId xmlns:p14="http://schemas.microsoft.com/office/powerpoint/2010/main" val="1499471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312217192"/>
              </p:ext>
            </p:extLst>
          </p:nvPr>
        </p:nvGraphicFramePr>
        <p:xfrm>
          <a:off x="4373196" y="172720"/>
          <a:ext cx="7544484" cy="653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F675B59-3522-4ACE-B821-5EEEB035A1CF}"/>
              </a:ext>
            </a:extLst>
          </p:cNvPr>
          <p:cNvSpPr>
            <a:spLocks noGrp="1"/>
          </p:cNvSpPr>
          <p:nvPr>
            <p:ph type="sldNum" sz="quarter" idx="12"/>
          </p:nvPr>
        </p:nvSpPr>
        <p:spPr/>
        <p:txBody>
          <a:bodyPr/>
          <a:lstStyle/>
          <a:p>
            <a:fld id="{A7CD31F4-64FA-4BA0-9498-67783267A8C8}" type="slidenum">
              <a:rPr lang="en-US" smtClean="0"/>
              <a:t>15</a:t>
            </a:fld>
            <a:endParaRPr lang="en-US"/>
          </a:p>
        </p:txBody>
      </p:sp>
      <p:pic>
        <p:nvPicPr>
          <p:cNvPr id="4" name="Picture 3">
            <a:extLst>
              <a:ext uri="{FF2B5EF4-FFF2-40B4-BE49-F238E27FC236}">
                <a16:creationId xmlns:a16="http://schemas.microsoft.com/office/drawing/2014/main" id="{6B9F2955-11F1-4357-9653-16743B0BBDDB}"/>
              </a:ext>
            </a:extLst>
          </p:cNvPr>
          <p:cNvPicPr>
            <a:picLocks noChangeAspect="1"/>
          </p:cNvPicPr>
          <p:nvPr/>
        </p:nvPicPr>
        <p:blipFill>
          <a:blip r:embed="rId7"/>
          <a:stretch>
            <a:fillRect/>
          </a:stretch>
        </p:blipFill>
        <p:spPr>
          <a:xfrm>
            <a:off x="9477375" y="224263"/>
            <a:ext cx="857250" cy="4165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C1964FC-545B-473A-BC18-197680A6B5FB}"/>
              </a:ext>
            </a:extLst>
          </p:cNvPr>
          <p:cNvPicPr>
            <a:picLocks noChangeAspect="1"/>
          </p:cNvPicPr>
          <p:nvPr/>
        </p:nvPicPr>
        <p:blipFill>
          <a:blip r:embed="rId8"/>
          <a:stretch>
            <a:fillRect/>
          </a:stretch>
        </p:blipFill>
        <p:spPr>
          <a:xfrm>
            <a:off x="8887715" y="692366"/>
            <a:ext cx="2036570" cy="113855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80BAFD8-6583-4EAE-AF96-8E7B879351FB}"/>
              </a:ext>
            </a:extLst>
          </p:cNvPr>
          <p:cNvPicPr>
            <a:picLocks noChangeAspect="1"/>
          </p:cNvPicPr>
          <p:nvPr/>
        </p:nvPicPr>
        <p:blipFill>
          <a:blip r:embed="rId9"/>
          <a:stretch>
            <a:fillRect/>
          </a:stretch>
        </p:blipFill>
        <p:spPr>
          <a:xfrm>
            <a:off x="8713481" y="2340407"/>
            <a:ext cx="1623049" cy="211983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C32B227-6F6A-4466-9BB5-CBD080ED86FA}"/>
              </a:ext>
            </a:extLst>
          </p:cNvPr>
          <p:cNvPicPr>
            <a:picLocks noChangeAspect="1"/>
          </p:cNvPicPr>
          <p:nvPr/>
        </p:nvPicPr>
        <p:blipFill>
          <a:blip r:embed="rId10"/>
          <a:stretch>
            <a:fillRect/>
          </a:stretch>
        </p:blipFill>
        <p:spPr>
          <a:xfrm>
            <a:off x="8392238" y="4925520"/>
            <a:ext cx="3164761" cy="1788017"/>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1B2CEB46-CB44-4A07-94F7-59C36F5F10B5}"/>
              </a:ext>
            </a:extLst>
          </p:cNvPr>
          <p:cNvSpPr/>
          <p:nvPr/>
        </p:nvSpPr>
        <p:spPr>
          <a:xfrm>
            <a:off x="9286240" y="1310640"/>
            <a:ext cx="243840" cy="25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Clipart shapes oval, Clipart shapes oval Transparent FREE for ...">
            <a:extLst>
              <a:ext uri="{FF2B5EF4-FFF2-40B4-BE49-F238E27FC236}">
                <a16:creationId xmlns:a16="http://schemas.microsoft.com/office/drawing/2014/main" id="{0667245B-BF7B-496D-9F7B-094F94760B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91" y="2127825"/>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F6003D7-DBA0-4E06-8791-A51419C02692}"/>
              </a:ext>
            </a:extLst>
          </p:cNvPr>
          <p:cNvSpPr/>
          <p:nvPr/>
        </p:nvSpPr>
        <p:spPr>
          <a:xfrm>
            <a:off x="411048" y="3107193"/>
            <a:ext cx="3268459" cy="892552"/>
          </a:xfrm>
          <a:prstGeom prst="rect">
            <a:avLst/>
          </a:prstGeom>
        </p:spPr>
        <p:txBody>
          <a:bodyPr wrap="none">
            <a:spAutoFit/>
          </a:bodyPr>
          <a:lstStyle/>
          <a:p>
            <a:pPr algn="ctr"/>
            <a:r>
              <a:rPr lang="en-US" sz="3200" b="1" dirty="0">
                <a:latin typeface="Calibri" panose="020F0502020204030204" pitchFamily="34" charset="0"/>
                <a:cs typeface="Calibri" panose="020F0502020204030204" pitchFamily="34" charset="0"/>
              </a:rPr>
              <a:t>Insert a new slide </a:t>
            </a:r>
          </a:p>
          <a:p>
            <a:pPr algn="ctr"/>
            <a:r>
              <a:rPr lang="en-US" sz="2000" b="1" dirty="0">
                <a:latin typeface="Calibri" panose="020F0502020204030204" pitchFamily="34" charset="0"/>
                <a:cs typeface="Calibri" panose="020F0502020204030204" pitchFamily="34" charset="0"/>
              </a:rPr>
              <a:t>(Two Content)</a:t>
            </a:r>
            <a:endParaRPr lang="en-US" sz="3200" dirty="0"/>
          </a:p>
        </p:txBody>
      </p:sp>
    </p:spTree>
    <p:extLst>
      <p:ext uri="{BB962C8B-B14F-4D97-AF65-F5344CB8AC3E}">
        <p14:creationId xmlns:p14="http://schemas.microsoft.com/office/powerpoint/2010/main" val="3040859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763677135"/>
              </p:ext>
            </p:extLst>
          </p:nvPr>
        </p:nvGraphicFramePr>
        <p:xfrm>
          <a:off x="4373196" y="172720"/>
          <a:ext cx="7544484" cy="653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F675B59-3522-4ACE-B821-5EEEB035A1CF}"/>
              </a:ext>
            </a:extLst>
          </p:cNvPr>
          <p:cNvSpPr>
            <a:spLocks noGrp="1"/>
          </p:cNvSpPr>
          <p:nvPr>
            <p:ph type="sldNum" sz="quarter" idx="12"/>
          </p:nvPr>
        </p:nvSpPr>
        <p:spPr/>
        <p:txBody>
          <a:bodyPr/>
          <a:lstStyle/>
          <a:p>
            <a:fld id="{A7CD31F4-64FA-4BA0-9498-67783267A8C8}" type="slidenum">
              <a:rPr lang="en-US" smtClean="0"/>
              <a:t>16</a:t>
            </a:fld>
            <a:endParaRPr lang="en-US"/>
          </a:p>
        </p:txBody>
      </p:sp>
      <p:pic>
        <p:nvPicPr>
          <p:cNvPr id="4" name="Picture 3">
            <a:extLst>
              <a:ext uri="{FF2B5EF4-FFF2-40B4-BE49-F238E27FC236}">
                <a16:creationId xmlns:a16="http://schemas.microsoft.com/office/drawing/2014/main" id="{6B9F2955-11F1-4357-9653-16743B0BBDDB}"/>
              </a:ext>
            </a:extLst>
          </p:cNvPr>
          <p:cNvPicPr>
            <a:picLocks noChangeAspect="1"/>
          </p:cNvPicPr>
          <p:nvPr/>
        </p:nvPicPr>
        <p:blipFill>
          <a:blip r:embed="rId7"/>
          <a:stretch>
            <a:fillRect/>
          </a:stretch>
        </p:blipFill>
        <p:spPr>
          <a:xfrm>
            <a:off x="9477375" y="224263"/>
            <a:ext cx="857250" cy="4165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C1964FC-545B-473A-BC18-197680A6B5FB}"/>
              </a:ext>
            </a:extLst>
          </p:cNvPr>
          <p:cNvPicPr>
            <a:picLocks noChangeAspect="1"/>
          </p:cNvPicPr>
          <p:nvPr/>
        </p:nvPicPr>
        <p:blipFill>
          <a:blip r:embed="rId8"/>
          <a:stretch>
            <a:fillRect/>
          </a:stretch>
        </p:blipFill>
        <p:spPr>
          <a:xfrm>
            <a:off x="8887715" y="692366"/>
            <a:ext cx="2036570" cy="113855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80BAFD8-6583-4EAE-AF96-8E7B879351FB}"/>
              </a:ext>
            </a:extLst>
          </p:cNvPr>
          <p:cNvPicPr>
            <a:picLocks noChangeAspect="1"/>
          </p:cNvPicPr>
          <p:nvPr/>
        </p:nvPicPr>
        <p:blipFill>
          <a:blip r:embed="rId9"/>
          <a:stretch>
            <a:fillRect/>
          </a:stretch>
        </p:blipFill>
        <p:spPr>
          <a:xfrm>
            <a:off x="8596635" y="2335677"/>
            <a:ext cx="1623049" cy="2119832"/>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1B2CEB46-CB44-4A07-94F7-59C36F5F10B5}"/>
              </a:ext>
            </a:extLst>
          </p:cNvPr>
          <p:cNvSpPr/>
          <p:nvPr/>
        </p:nvSpPr>
        <p:spPr>
          <a:xfrm>
            <a:off x="9286240" y="1310640"/>
            <a:ext cx="243840" cy="25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C67BFC-982B-411A-BA4D-16F829906647}"/>
              </a:ext>
            </a:extLst>
          </p:cNvPr>
          <p:cNvPicPr>
            <a:picLocks noChangeAspect="1"/>
          </p:cNvPicPr>
          <p:nvPr/>
        </p:nvPicPr>
        <p:blipFill>
          <a:blip r:embed="rId10"/>
          <a:stretch>
            <a:fillRect/>
          </a:stretch>
        </p:blipFill>
        <p:spPr>
          <a:xfrm>
            <a:off x="8436542" y="4960266"/>
            <a:ext cx="2938915" cy="1771105"/>
          </a:xfrm>
          <a:prstGeom prst="rect">
            <a:avLst/>
          </a:prstGeom>
          <a:ln>
            <a:noFill/>
          </a:ln>
          <a:effectLst>
            <a:outerShdw blurRad="292100" dist="139700" dir="2700000" algn="tl" rotWithShape="0">
              <a:srgbClr val="333333">
                <a:alpha val="65000"/>
              </a:srgbClr>
            </a:outerShdw>
          </a:effectLst>
        </p:spPr>
      </p:pic>
      <p:pic>
        <p:nvPicPr>
          <p:cNvPr id="13" name="Picture 2" descr="Clipart shapes oval, Clipart shapes oval Transparent FREE for ...">
            <a:extLst>
              <a:ext uri="{FF2B5EF4-FFF2-40B4-BE49-F238E27FC236}">
                <a16:creationId xmlns:a16="http://schemas.microsoft.com/office/drawing/2014/main" id="{882E6B01-889D-4C55-B7B5-966BD5682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91" y="1932630"/>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1DA57B1-3E3D-4B6E-95C6-C9A946324C17}"/>
              </a:ext>
            </a:extLst>
          </p:cNvPr>
          <p:cNvSpPr/>
          <p:nvPr/>
        </p:nvSpPr>
        <p:spPr>
          <a:xfrm>
            <a:off x="988802" y="2758110"/>
            <a:ext cx="2383601" cy="1077218"/>
          </a:xfrm>
          <a:prstGeom prst="rect">
            <a:avLst/>
          </a:prstGeom>
        </p:spPr>
        <p:txBody>
          <a:bodyPr wrap="none">
            <a:spAutoFit/>
          </a:bodyPr>
          <a:lstStyle/>
          <a:p>
            <a:pPr algn="ctr"/>
            <a:r>
              <a:rPr lang="en-US" sz="3200" b="1" dirty="0">
                <a:latin typeface="Calibri" panose="020F0502020204030204" pitchFamily="34" charset="0"/>
                <a:cs typeface="Calibri" panose="020F0502020204030204" pitchFamily="34" charset="0"/>
              </a:rPr>
              <a:t>Insert a new </a:t>
            </a:r>
          </a:p>
          <a:p>
            <a:pPr algn="ctr"/>
            <a:r>
              <a:rPr lang="en-US" sz="3200" b="1" dirty="0">
                <a:latin typeface="Calibri" panose="020F0502020204030204" pitchFamily="34" charset="0"/>
                <a:cs typeface="Calibri" panose="020F0502020204030204" pitchFamily="34" charset="0"/>
              </a:rPr>
              <a:t>Blank slide</a:t>
            </a:r>
            <a:endParaRPr lang="en-US" sz="3200" dirty="0"/>
          </a:p>
        </p:txBody>
      </p:sp>
    </p:spTree>
    <p:extLst>
      <p:ext uri="{BB962C8B-B14F-4D97-AF65-F5344CB8AC3E}">
        <p14:creationId xmlns:p14="http://schemas.microsoft.com/office/powerpoint/2010/main" val="3500314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3691323832"/>
              </p:ext>
            </p:extLst>
          </p:nvPr>
        </p:nvGraphicFramePr>
        <p:xfrm>
          <a:off x="4318000" y="304800"/>
          <a:ext cx="7183120" cy="638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C965BF4-37FB-4700-9D74-32EDEFBCC18D}"/>
              </a:ext>
            </a:extLst>
          </p:cNvPr>
          <p:cNvSpPr>
            <a:spLocks noGrp="1"/>
          </p:cNvSpPr>
          <p:nvPr>
            <p:ph type="sldNum" sz="quarter" idx="12"/>
          </p:nvPr>
        </p:nvSpPr>
        <p:spPr/>
        <p:txBody>
          <a:bodyPr/>
          <a:lstStyle/>
          <a:p>
            <a:fld id="{A7CD31F4-64FA-4BA0-9498-67783267A8C8}" type="slidenum">
              <a:rPr lang="en-US" smtClean="0"/>
              <a:t>17</a:t>
            </a:fld>
            <a:endParaRPr lang="en-US"/>
          </a:p>
        </p:txBody>
      </p:sp>
      <p:pic>
        <p:nvPicPr>
          <p:cNvPr id="6" name="Picture 5">
            <a:extLst>
              <a:ext uri="{FF2B5EF4-FFF2-40B4-BE49-F238E27FC236}">
                <a16:creationId xmlns:a16="http://schemas.microsoft.com/office/drawing/2014/main" id="{7E8CBF2E-06DA-418B-A91A-7126A0F4E617}"/>
              </a:ext>
            </a:extLst>
          </p:cNvPr>
          <p:cNvPicPr>
            <a:picLocks noChangeAspect="1"/>
          </p:cNvPicPr>
          <p:nvPr/>
        </p:nvPicPr>
        <p:blipFill>
          <a:blip r:embed="rId7"/>
          <a:stretch>
            <a:fillRect/>
          </a:stretch>
        </p:blipFill>
        <p:spPr>
          <a:xfrm>
            <a:off x="9505950" y="195940"/>
            <a:ext cx="952500" cy="4572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C2B21EB-E4FA-48E7-B7CA-56B3657F7654}"/>
              </a:ext>
            </a:extLst>
          </p:cNvPr>
          <p:cNvPicPr>
            <a:picLocks noChangeAspect="1"/>
          </p:cNvPicPr>
          <p:nvPr/>
        </p:nvPicPr>
        <p:blipFill>
          <a:blip r:embed="rId8"/>
          <a:stretch>
            <a:fillRect/>
          </a:stretch>
        </p:blipFill>
        <p:spPr>
          <a:xfrm>
            <a:off x="8558911" y="749070"/>
            <a:ext cx="3286125" cy="141922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31C5B5D-E7E1-4F4E-BE3F-02CA71054603}"/>
              </a:ext>
            </a:extLst>
          </p:cNvPr>
          <p:cNvPicPr>
            <a:picLocks noChangeAspect="1"/>
          </p:cNvPicPr>
          <p:nvPr/>
        </p:nvPicPr>
        <p:blipFill>
          <a:blip r:embed="rId9"/>
          <a:stretch>
            <a:fillRect/>
          </a:stretch>
        </p:blipFill>
        <p:spPr>
          <a:xfrm>
            <a:off x="9505950" y="2473095"/>
            <a:ext cx="1274737" cy="180404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22E432A-D5EE-4763-B672-5E1C587E7782}"/>
              </a:ext>
            </a:extLst>
          </p:cNvPr>
          <p:cNvPicPr>
            <a:picLocks noChangeAspect="1"/>
          </p:cNvPicPr>
          <p:nvPr/>
        </p:nvPicPr>
        <p:blipFill>
          <a:blip r:embed="rId10"/>
          <a:stretch>
            <a:fillRect/>
          </a:stretch>
        </p:blipFill>
        <p:spPr>
          <a:xfrm>
            <a:off x="9610725" y="4728777"/>
            <a:ext cx="847725" cy="42862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25B45DD-68D8-4C8F-8653-2F787835410B}"/>
              </a:ext>
            </a:extLst>
          </p:cNvPr>
          <p:cNvPicPr>
            <a:picLocks noChangeAspect="1"/>
          </p:cNvPicPr>
          <p:nvPr/>
        </p:nvPicPr>
        <p:blipFill>
          <a:blip r:embed="rId11"/>
          <a:stretch>
            <a:fillRect/>
          </a:stretch>
        </p:blipFill>
        <p:spPr>
          <a:xfrm>
            <a:off x="8801099" y="5328560"/>
            <a:ext cx="2466975" cy="1333500"/>
          </a:xfrm>
          <a:prstGeom prst="rect">
            <a:avLst/>
          </a:prstGeom>
          <a:ln>
            <a:noFill/>
          </a:ln>
          <a:effectLst>
            <a:outerShdw blurRad="292100" dist="139700" dir="2700000" algn="tl" rotWithShape="0">
              <a:srgbClr val="333333">
                <a:alpha val="65000"/>
              </a:srgbClr>
            </a:outerShdw>
          </a:effectLst>
        </p:spPr>
      </p:pic>
      <p:sp>
        <p:nvSpPr>
          <p:cNvPr id="17" name="Oval 16">
            <a:extLst>
              <a:ext uri="{FF2B5EF4-FFF2-40B4-BE49-F238E27FC236}">
                <a16:creationId xmlns:a16="http://schemas.microsoft.com/office/drawing/2014/main" id="{D02A9AED-5C38-4787-B22B-1FB25A6B5A7D}"/>
              </a:ext>
            </a:extLst>
          </p:cNvPr>
          <p:cNvSpPr/>
          <p:nvPr/>
        </p:nvSpPr>
        <p:spPr>
          <a:xfrm>
            <a:off x="10874826" y="5415648"/>
            <a:ext cx="240843" cy="2340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lipart shapes oval, Clipart shapes oval Transparent FREE for ...">
            <a:extLst>
              <a:ext uri="{FF2B5EF4-FFF2-40B4-BE49-F238E27FC236}">
                <a16:creationId xmlns:a16="http://schemas.microsoft.com/office/drawing/2014/main" id="{FF4F5FC9-AAEC-41AF-96EB-998762F7C8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05" y="1973492"/>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3F3D5E5-1687-4999-BBFC-8E0EC119BAFE}"/>
              </a:ext>
            </a:extLst>
          </p:cNvPr>
          <p:cNvSpPr/>
          <p:nvPr/>
        </p:nvSpPr>
        <p:spPr>
          <a:xfrm>
            <a:off x="633038" y="3017986"/>
            <a:ext cx="2964529" cy="954107"/>
          </a:xfrm>
          <a:prstGeom prst="rect">
            <a:avLst/>
          </a:prstGeom>
        </p:spPr>
        <p:txBody>
          <a:bodyPr wrap="none">
            <a:spAutoFit/>
          </a:bodyPr>
          <a:lstStyle/>
          <a:p>
            <a:pPr algn="ctr"/>
            <a:r>
              <a:rPr lang="en-US" sz="2800" b="1" dirty="0">
                <a:latin typeface="Calibri" panose="020F0502020204030204" pitchFamily="34" charset="0"/>
                <a:cs typeface="Calibri" panose="020F0502020204030204" pitchFamily="34" charset="0"/>
              </a:rPr>
              <a:t>Change the layout </a:t>
            </a:r>
          </a:p>
          <a:p>
            <a:pPr algn="ctr"/>
            <a:r>
              <a:rPr lang="en-US" sz="2800" b="1" dirty="0">
                <a:latin typeface="Calibri" panose="020F0502020204030204" pitchFamily="34" charset="0"/>
                <a:cs typeface="Calibri" panose="020F0502020204030204" pitchFamily="34" charset="0"/>
              </a:rPr>
              <a:t>of your slide</a:t>
            </a:r>
            <a:endParaRPr lang="en-US" sz="2800" dirty="0"/>
          </a:p>
        </p:txBody>
      </p:sp>
    </p:spTree>
    <p:extLst>
      <p:ext uri="{BB962C8B-B14F-4D97-AF65-F5344CB8AC3E}">
        <p14:creationId xmlns:p14="http://schemas.microsoft.com/office/powerpoint/2010/main" val="2549376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3850020267"/>
              </p:ext>
            </p:extLst>
          </p:nvPr>
        </p:nvGraphicFramePr>
        <p:xfrm>
          <a:off x="4373196" y="172720"/>
          <a:ext cx="7544484" cy="653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F675B59-3522-4ACE-B821-5EEEB035A1CF}"/>
              </a:ext>
            </a:extLst>
          </p:cNvPr>
          <p:cNvSpPr>
            <a:spLocks noGrp="1"/>
          </p:cNvSpPr>
          <p:nvPr>
            <p:ph type="sldNum" sz="quarter" idx="12"/>
          </p:nvPr>
        </p:nvSpPr>
        <p:spPr/>
        <p:txBody>
          <a:bodyPr/>
          <a:lstStyle/>
          <a:p>
            <a:fld id="{A7CD31F4-64FA-4BA0-9498-67783267A8C8}" type="slidenum">
              <a:rPr lang="en-US" smtClean="0"/>
              <a:t>18</a:t>
            </a:fld>
            <a:endParaRPr lang="en-US"/>
          </a:p>
        </p:txBody>
      </p:sp>
      <p:pic>
        <p:nvPicPr>
          <p:cNvPr id="7" name="Picture 6">
            <a:extLst>
              <a:ext uri="{FF2B5EF4-FFF2-40B4-BE49-F238E27FC236}">
                <a16:creationId xmlns:a16="http://schemas.microsoft.com/office/drawing/2014/main" id="{0EE87C32-F6AD-440E-8844-E975DC0BB5A3}"/>
              </a:ext>
            </a:extLst>
          </p:cNvPr>
          <p:cNvPicPr>
            <a:picLocks noChangeAspect="1"/>
          </p:cNvPicPr>
          <p:nvPr/>
        </p:nvPicPr>
        <p:blipFill>
          <a:blip r:embed="rId7"/>
          <a:stretch>
            <a:fillRect/>
          </a:stretch>
        </p:blipFill>
        <p:spPr>
          <a:xfrm>
            <a:off x="8610600" y="1246868"/>
            <a:ext cx="3276886" cy="1862908"/>
          </a:xfrm>
          <a:prstGeom prst="rect">
            <a:avLst/>
          </a:prstGeom>
          <a:ln>
            <a:noFill/>
          </a:ln>
          <a:effectLst>
            <a:outerShdw blurRad="292100" dist="139700" dir="2700000" algn="tl" rotWithShape="0">
              <a:srgbClr val="333333">
                <a:alpha val="65000"/>
              </a:srgbClr>
            </a:outerShdw>
          </a:effectLst>
        </p:spPr>
      </p:pic>
      <p:pic>
        <p:nvPicPr>
          <p:cNvPr id="8" name="Picture 2" descr="Clipart shapes oval, Clipart shapes oval Transparent FREE for ...">
            <a:extLst>
              <a:ext uri="{FF2B5EF4-FFF2-40B4-BE49-F238E27FC236}">
                <a16:creationId xmlns:a16="http://schemas.microsoft.com/office/drawing/2014/main" id="{99F89738-A047-4ADB-AACB-E7A9DE3B1B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16" y="2178322"/>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4A27E19-6145-4E27-A9D7-255550B114DB}"/>
              </a:ext>
            </a:extLst>
          </p:cNvPr>
          <p:cNvSpPr/>
          <p:nvPr/>
        </p:nvSpPr>
        <p:spPr>
          <a:xfrm>
            <a:off x="807311" y="3033576"/>
            <a:ext cx="2475934" cy="1077218"/>
          </a:xfrm>
          <a:prstGeom prst="rect">
            <a:avLst/>
          </a:prstGeom>
        </p:spPr>
        <p:txBody>
          <a:bodyPr wrap="none">
            <a:spAutoFit/>
          </a:bodyPr>
          <a:lstStyle/>
          <a:p>
            <a:pPr algn="ctr"/>
            <a:r>
              <a:rPr lang="en-US" sz="3200" b="1" dirty="0">
                <a:latin typeface="Calibri" panose="020F0502020204030204" pitchFamily="34" charset="0"/>
                <a:cs typeface="Calibri" panose="020F0502020204030204" pitchFamily="34" charset="0"/>
              </a:rPr>
              <a:t>Add text to a </a:t>
            </a:r>
          </a:p>
          <a:p>
            <a:pPr algn="ctr"/>
            <a:r>
              <a:rPr lang="en-US" sz="3200" b="1" dirty="0">
                <a:latin typeface="Calibri" panose="020F0502020204030204" pitchFamily="34" charset="0"/>
                <a:cs typeface="Calibri" panose="020F0502020204030204" pitchFamily="34" charset="0"/>
              </a:rPr>
              <a:t>Placeholder</a:t>
            </a:r>
            <a:endParaRPr lang="en-US" sz="3200" dirty="0"/>
          </a:p>
        </p:txBody>
      </p:sp>
    </p:spTree>
    <p:extLst>
      <p:ext uri="{BB962C8B-B14F-4D97-AF65-F5344CB8AC3E}">
        <p14:creationId xmlns:p14="http://schemas.microsoft.com/office/powerpoint/2010/main" val="2166249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881820243"/>
              </p:ext>
            </p:extLst>
          </p:nvPr>
        </p:nvGraphicFramePr>
        <p:xfrm>
          <a:off x="4373196" y="172720"/>
          <a:ext cx="7544484" cy="653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F675B59-3522-4ACE-B821-5EEEB035A1CF}"/>
              </a:ext>
            </a:extLst>
          </p:cNvPr>
          <p:cNvSpPr>
            <a:spLocks noGrp="1"/>
          </p:cNvSpPr>
          <p:nvPr>
            <p:ph type="sldNum" sz="quarter" idx="12"/>
          </p:nvPr>
        </p:nvSpPr>
        <p:spPr/>
        <p:txBody>
          <a:bodyPr/>
          <a:lstStyle/>
          <a:p>
            <a:fld id="{A7CD31F4-64FA-4BA0-9498-67783267A8C8}" type="slidenum">
              <a:rPr lang="en-US" smtClean="0"/>
              <a:t>19</a:t>
            </a:fld>
            <a:endParaRPr lang="en-US"/>
          </a:p>
        </p:txBody>
      </p:sp>
      <p:pic>
        <p:nvPicPr>
          <p:cNvPr id="4" name="Picture 3">
            <a:extLst>
              <a:ext uri="{FF2B5EF4-FFF2-40B4-BE49-F238E27FC236}">
                <a16:creationId xmlns:a16="http://schemas.microsoft.com/office/drawing/2014/main" id="{AB72CF5F-5F2F-4AE9-906B-B14A45135754}"/>
              </a:ext>
            </a:extLst>
          </p:cNvPr>
          <p:cNvPicPr>
            <a:picLocks noChangeAspect="1"/>
          </p:cNvPicPr>
          <p:nvPr/>
        </p:nvPicPr>
        <p:blipFill>
          <a:blip r:embed="rId7"/>
          <a:stretch>
            <a:fillRect/>
          </a:stretch>
        </p:blipFill>
        <p:spPr>
          <a:xfrm>
            <a:off x="9449924" y="172720"/>
            <a:ext cx="1064552" cy="63613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7C21519-2253-46FC-87D3-12E6DAC731CB}"/>
              </a:ext>
            </a:extLst>
          </p:cNvPr>
          <p:cNvPicPr>
            <a:picLocks noChangeAspect="1"/>
          </p:cNvPicPr>
          <p:nvPr/>
        </p:nvPicPr>
        <p:blipFill>
          <a:blip r:embed="rId8"/>
          <a:stretch>
            <a:fillRect/>
          </a:stretch>
        </p:blipFill>
        <p:spPr>
          <a:xfrm>
            <a:off x="8758917" y="1064260"/>
            <a:ext cx="2562225" cy="1466850"/>
          </a:xfrm>
          <a:prstGeom prst="rect">
            <a:avLst/>
          </a:prstGeom>
          <a:ln>
            <a:noFill/>
          </a:ln>
          <a:effectLst>
            <a:outerShdw blurRad="292100" dist="139700" dir="2700000" algn="tl" rotWithShape="0">
              <a:srgbClr val="333333">
                <a:alpha val="65000"/>
              </a:srgbClr>
            </a:outerShdw>
          </a:effectLst>
        </p:spPr>
      </p:pic>
      <p:pic>
        <p:nvPicPr>
          <p:cNvPr id="12" name="Picture 2" descr="Clipart shapes oval, Clipart shapes oval Transparent FREE for ...">
            <a:extLst>
              <a:ext uri="{FF2B5EF4-FFF2-40B4-BE49-F238E27FC236}">
                <a16:creationId xmlns:a16="http://schemas.microsoft.com/office/drawing/2014/main" id="{AD8C1796-69BB-4DE5-BF89-D2ABD3C870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52" y="2121734"/>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EC946-6FF6-40B0-972E-05FF078968E8}"/>
              </a:ext>
            </a:extLst>
          </p:cNvPr>
          <p:cNvSpPr/>
          <p:nvPr/>
        </p:nvSpPr>
        <p:spPr>
          <a:xfrm>
            <a:off x="440471" y="3124592"/>
            <a:ext cx="3202736" cy="954107"/>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Add additional text </a:t>
            </a:r>
          </a:p>
          <a:p>
            <a:pPr algn="ctr"/>
            <a:r>
              <a:rPr lang="en-US" sz="2800" b="1" dirty="0">
                <a:latin typeface="Calibri" panose="020F0502020204030204" pitchFamily="34" charset="0"/>
                <a:cs typeface="Calibri" panose="020F0502020204030204" pitchFamily="34" charset="0"/>
              </a:rPr>
              <a:t>to text boxes</a:t>
            </a:r>
            <a:endParaRPr lang="en-US" sz="2800" dirty="0"/>
          </a:p>
        </p:txBody>
      </p:sp>
    </p:spTree>
    <p:extLst>
      <p:ext uri="{BB962C8B-B14F-4D97-AF65-F5344CB8AC3E}">
        <p14:creationId xmlns:p14="http://schemas.microsoft.com/office/powerpoint/2010/main" val="2190949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48542583"/>
              </p:ext>
            </p:extLst>
          </p:nvPr>
        </p:nvGraphicFramePr>
        <p:xfrm>
          <a:off x="4373196" y="172720"/>
          <a:ext cx="7544484" cy="653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F675B59-3522-4ACE-B821-5EEEB035A1CF}"/>
              </a:ext>
            </a:extLst>
          </p:cNvPr>
          <p:cNvSpPr>
            <a:spLocks noGrp="1"/>
          </p:cNvSpPr>
          <p:nvPr>
            <p:ph type="sldNum" sz="quarter" idx="12"/>
          </p:nvPr>
        </p:nvSpPr>
        <p:spPr/>
        <p:txBody>
          <a:bodyPr/>
          <a:lstStyle/>
          <a:p>
            <a:fld id="{A7CD31F4-64FA-4BA0-9498-67783267A8C8}" type="slidenum">
              <a:rPr lang="en-US" smtClean="0"/>
              <a:t>2</a:t>
            </a:fld>
            <a:endParaRPr lang="en-US"/>
          </a:p>
        </p:txBody>
      </p:sp>
      <p:pic>
        <p:nvPicPr>
          <p:cNvPr id="7" name="Picture 6">
            <a:extLst>
              <a:ext uri="{FF2B5EF4-FFF2-40B4-BE49-F238E27FC236}">
                <a16:creationId xmlns:a16="http://schemas.microsoft.com/office/drawing/2014/main" id="{96309635-2D30-43FE-A08A-39D1B695FB32}"/>
              </a:ext>
            </a:extLst>
          </p:cNvPr>
          <p:cNvPicPr>
            <a:picLocks noChangeAspect="1"/>
          </p:cNvPicPr>
          <p:nvPr/>
        </p:nvPicPr>
        <p:blipFill>
          <a:blip r:embed="rId7"/>
          <a:stretch>
            <a:fillRect/>
          </a:stretch>
        </p:blipFill>
        <p:spPr>
          <a:xfrm>
            <a:off x="8923690" y="606732"/>
            <a:ext cx="1173863" cy="122081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8FDF6BC-EBF6-4696-B642-2B7E4790FA21}"/>
              </a:ext>
            </a:extLst>
          </p:cNvPr>
          <p:cNvPicPr>
            <a:picLocks noChangeAspect="1"/>
          </p:cNvPicPr>
          <p:nvPr/>
        </p:nvPicPr>
        <p:blipFill>
          <a:blip r:embed="rId8"/>
          <a:stretch>
            <a:fillRect/>
          </a:stretch>
        </p:blipFill>
        <p:spPr>
          <a:xfrm>
            <a:off x="8923690" y="2444042"/>
            <a:ext cx="1646338" cy="196991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A093DA3-713A-43DC-8EBC-4356D4702830}"/>
              </a:ext>
            </a:extLst>
          </p:cNvPr>
          <p:cNvPicPr>
            <a:picLocks noChangeAspect="1"/>
          </p:cNvPicPr>
          <p:nvPr/>
        </p:nvPicPr>
        <p:blipFill>
          <a:blip r:embed="rId9"/>
          <a:stretch>
            <a:fillRect/>
          </a:stretch>
        </p:blipFill>
        <p:spPr>
          <a:xfrm>
            <a:off x="8923690" y="4800056"/>
            <a:ext cx="1646338" cy="1917827"/>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6E7F5168-CB86-4FDF-B359-0FF384045640}"/>
              </a:ext>
            </a:extLst>
          </p:cNvPr>
          <p:cNvCxnSpPr/>
          <p:nvPr/>
        </p:nvCxnSpPr>
        <p:spPr>
          <a:xfrm flipH="1">
            <a:off x="9790403" y="5638800"/>
            <a:ext cx="82316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Clipart shapes oval, Clipart shapes oval Transparent FREE for ...">
            <a:extLst>
              <a:ext uri="{FF2B5EF4-FFF2-40B4-BE49-F238E27FC236}">
                <a16:creationId xmlns:a16="http://schemas.microsoft.com/office/drawing/2014/main" id="{3ACBD588-4C67-43ED-8400-EB5039B291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91" y="1563977"/>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64F6736-E5F6-46AD-9869-B89FDD871E1E}"/>
              </a:ext>
            </a:extLst>
          </p:cNvPr>
          <p:cNvSpPr/>
          <p:nvPr/>
        </p:nvSpPr>
        <p:spPr>
          <a:xfrm>
            <a:off x="903024" y="2444042"/>
            <a:ext cx="2411622" cy="1200329"/>
          </a:xfrm>
          <a:prstGeom prst="rect">
            <a:avLst/>
          </a:prstGeom>
        </p:spPr>
        <p:txBody>
          <a:bodyPr wrap="none">
            <a:spAutoFit/>
          </a:bodyPr>
          <a:lstStyle/>
          <a:p>
            <a:pPr algn="ctr"/>
            <a:r>
              <a:rPr lang="en-US" sz="3600" b="1" dirty="0">
                <a:latin typeface="Calibri" panose="020F0502020204030204" pitchFamily="34" charset="0"/>
                <a:cs typeface="Calibri" panose="020F0502020204030204" pitchFamily="34" charset="0"/>
              </a:rPr>
              <a:t>Start </a:t>
            </a:r>
          </a:p>
          <a:p>
            <a:pPr algn="ctr"/>
            <a:r>
              <a:rPr lang="en-US" sz="3600" b="1" dirty="0">
                <a:latin typeface="Calibri" panose="020F0502020204030204" pitchFamily="34" charset="0"/>
                <a:cs typeface="Calibri" panose="020F0502020204030204" pitchFamily="34" charset="0"/>
              </a:rPr>
              <a:t>PowerPoint</a:t>
            </a:r>
            <a:endParaRPr lang="en-US" sz="3600" dirty="0"/>
          </a:p>
        </p:txBody>
      </p:sp>
    </p:spTree>
    <p:extLst>
      <p:ext uri="{BB962C8B-B14F-4D97-AF65-F5344CB8AC3E}">
        <p14:creationId xmlns:p14="http://schemas.microsoft.com/office/powerpoint/2010/main" val="3494310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81125504"/>
              </p:ext>
            </p:extLst>
          </p:nvPr>
        </p:nvGraphicFramePr>
        <p:xfrm>
          <a:off x="4373196" y="172720"/>
          <a:ext cx="7544484" cy="653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F675B59-3522-4ACE-B821-5EEEB035A1CF}"/>
              </a:ext>
            </a:extLst>
          </p:cNvPr>
          <p:cNvSpPr>
            <a:spLocks noGrp="1"/>
          </p:cNvSpPr>
          <p:nvPr>
            <p:ph type="sldNum" sz="quarter" idx="12"/>
          </p:nvPr>
        </p:nvSpPr>
        <p:spPr/>
        <p:txBody>
          <a:bodyPr/>
          <a:lstStyle/>
          <a:p>
            <a:fld id="{A7CD31F4-64FA-4BA0-9498-67783267A8C8}" type="slidenum">
              <a:rPr lang="en-US" smtClean="0"/>
              <a:t>20</a:t>
            </a:fld>
            <a:endParaRPr lang="en-US"/>
          </a:p>
        </p:txBody>
      </p:sp>
      <p:pic>
        <p:nvPicPr>
          <p:cNvPr id="8" name="Picture 7">
            <a:extLst>
              <a:ext uri="{FF2B5EF4-FFF2-40B4-BE49-F238E27FC236}">
                <a16:creationId xmlns:a16="http://schemas.microsoft.com/office/drawing/2014/main" id="{45E10A5A-0EA6-427A-84B3-38CB0F595FC4}"/>
              </a:ext>
            </a:extLst>
          </p:cNvPr>
          <p:cNvPicPr>
            <a:picLocks noChangeAspect="1"/>
          </p:cNvPicPr>
          <p:nvPr/>
        </p:nvPicPr>
        <p:blipFill>
          <a:blip r:embed="rId7"/>
          <a:stretch>
            <a:fillRect/>
          </a:stretch>
        </p:blipFill>
        <p:spPr>
          <a:xfrm>
            <a:off x="8471334" y="152400"/>
            <a:ext cx="1064552" cy="63613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808EF8D-EE72-4059-BCB3-C80F0C310470}"/>
              </a:ext>
            </a:extLst>
          </p:cNvPr>
          <p:cNvPicPr>
            <a:picLocks noChangeAspect="1"/>
          </p:cNvPicPr>
          <p:nvPr/>
        </p:nvPicPr>
        <p:blipFill>
          <a:blip r:embed="rId8"/>
          <a:stretch>
            <a:fillRect/>
          </a:stretch>
        </p:blipFill>
        <p:spPr>
          <a:xfrm>
            <a:off x="9535886" y="808855"/>
            <a:ext cx="2109787" cy="108664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5745D6B-6094-49DE-B227-272F901787AC}"/>
              </a:ext>
            </a:extLst>
          </p:cNvPr>
          <p:cNvPicPr>
            <a:picLocks noChangeAspect="1"/>
          </p:cNvPicPr>
          <p:nvPr/>
        </p:nvPicPr>
        <p:blipFill>
          <a:blip r:embed="rId9"/>
          <a:stretch>
            <a:fillRect/>
          </a:stretch>
        </p:blipFill>
        <p:spPr>
          <a:xfrm>
            <a:off x="8503992" y="2363836"/>
            <a:ext cx="1212619" cy="1893170"/>
          </a:xfrm>
          <a:prstGeom prst="rect">
            <a:avLst/>
          </a:prstGeom>
          <a:ln>
            <a:noFill/>
          </a:ln>
          <a:effectLst>
            <a:outerShdw blurRad="292100" dist="139700" dir="2700000" algn="tl" rotWithShape="0">
              <a:srgbClr val="333333">
                <a:alpha val="65000"/>
              </a:srgbClr>
            </a:outerShdw>
          </a:effectLst>
        </p:spPr>
      </p:pic>
      <p:pic>
        <p:nvPicPr>
          <p:cNvPr id="10" name="Picture 2" descr="Clipart shapes oval, Clipart shapes oval Transparent FREE for ...">
            <a:extLst>
              <a:ext uri="{FF2B5EF4-FFF2-40B4-BE49-F238E27FC236}">
                <a16:creationId xmlns:a16="http://schemas.microsoft.com/office/drawing/2014/main" id="{80537A36-765B-4875-ABA3-E2B08CD652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91" y="2054452"/>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21E273-AFE6-4453-92FC-76FD9734AD27}"/>
              </a:ext>
            </a:extLst>
          </p:cNvPr>
          <p:cNvSpPr/>
          <p:nvPr/>
        </p:nvSpPr>
        <p:spPr>
          <a:xfrm>
            <a:off x="483183" y="3113063"/>
            <a:ext cx="3124190" cy="954107"/>
          </a:xfrm>
          <a:prstGeom prst="rect">
            <a:avLst/>
          </a:prstGeom>
        </p:spPr>
        <p:txBody>
          <a:bodyPr wrap="none">
            <a:spAutoFit/>
          </a:bodyPr>
          <a:lstStyle/>
          <a:p>
            <a:pPr algn="ctr"/>
            <a:r>
              <a:rPr lang="en-US" sz="2800" dirty="0"/>
              <a:t> </a:t>
            </a:r>
            <a:r>
              <a:rPr lang="en-US" sz="2800" b="1" dirty="0">
                <a:latin typeface="Calibri" panose="020F0502020204030204" pitchFamily="34" charset="0"/>
                <a:cs typeface="Calibri" panose="020F0502020204030204" pitchFamily="34" charset="0"/>
              </a:rPr>
              <a:t>Add additional text</a:t>
            </a:r>
          </a:p>
          <a:p>
            <a:pPr algn="ctr"/>
            <a:r>
              <a:rPr lang="en-US" sz="2800" b="1" dirty="0">
                <a:latin typeface="Calibri" panose="020F0502020204030204" pitchFamily="34" charset="0"/>
                <a:cs typeface="Calibri" panose="020F0502020204030204" pitchFamily="34" charset="0"/>
              </a:rPr>
              <a:t>to shapes</a:t>
            </a:r>
            <a:endParaRPr lang="en-US" sz="2800" dirty="0"/>
          </a:p>
        </p:txBody>
      </p:sp>
    </p:spTree>
    <p:extLst>
      <p:ext uri="{BB962C8B-B14F-4D97-AF65-F5344CB8AC3E}">
        <p14:creationId xmlns:p14="http://schemas.microsoft.com/office/powerpoint/2010/main" val="406040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6F998-4865-4000-A7EA-21D901730BEF}"/>
              </a:ext>
            </a:extLst>
          </p:cNvPr>
          <p:cNvSpPr>
            <a:spLocks noGrp="1"/>
          </p:cNvSpPr>
          <p:nvPr>
            <p:ph type="title"/>
          </p:nvPr>
        </p:nvSpPr>
        <p:spPr>
          <a:xfrm>
            <a:off x="635000" y="634029"/>
            <a:ext cx="10921640" cy="1314698"/>
          </a:xfrm>
          <a:prstGeom prst="roundRect">
            <a:avLst/>
          </a:prstGeom>
          <a:solidFill>
            <a:schemeClr val="accent1"/>
          </a:solidFill>
          <a:ln w="28575">
            <a:solidFill>
              <a:schemeClr val="accent1"/>
            </a:solidFill>
          </a:ln>
        </p:spPr>
        <p:txBody>
          <a:bodyPr vert="horz" lIns="91440" tIns="45720" rIns="91440" bIns="45720" rtlCol="0" anchor="ctr">
            <a:normAutofit fontScale="90000"/>
          </a:bodyPr>
          <a:lstStyle/>
          <a:p>
            <a:pPr algn="ctr">
              <a:lnSpc>
                <a:spcPct val="90000"/>
              </a:lnSpc>
            </a:pPr>
            <a:r>
              <a:rPr lang="en-US" sz="4300" b="1" dirty="0">
                <a:latin typeface="Calibri" panose="020F0502020204030204" pitchFamily="34" charset="0"/>
                <a:cs typeface="Calibri" panose="020F0502020204030204" pitchFamily="34" charset="0"/>
              </a:rPr>
              <a:t>The advantage of adding text to Slide Placeholders</a:t>
            </a:r>
          </a:p>
        </p:txBody>
      </p:sp>
      <p:sp>
        <p:nvSpPr>
          <p:cNvPr id="4" name="Slide Number Placeholder 3">
            <a:extLst>
              <a:ext uri="{FF2B5EF4-FFF2-40B4-BE49-F238E27FC236}">
                <a16:creationId xmlns:a16="http://schemas.microsoft.com/office/drawing/2014/main" id="{35C50F9B-1FC3-4DD4-9BBF-2263249604C0}"/>
              </a:ext>
            </a:extLst>
          </p:cNvPr>
          <p:cNvSpPr>
            <a:spLocks noGrp="1"/>
          </p:cNvSpPr>
          <p:nvPr>
            <p:ph type="sldNum" sz="quarter" idx="12"/>
          </p:nvPr>
        </p:nvSpPr>
        <p:spPr>
          <a:xfrm>
            <a:off x="9728200" y="136525"/>
            <a:ext cx="1828800" cy="365125"/>
          </a:xfrm>
        </p:spPr>
        <p:txBody>
          <a:bodyPr>
            <a:normAutofit/>
          </a:bodyPr>
          <a:lstStyle/>
          <a:p>
            <a:pPr>
              <a:spcAft>
                <a:spcPts val="600"/>
              </a:spcAft>
            </a:pPr>
            <a:fld id="{A7CD31F4-64FA-4BA0-9498-67783267A8C8}" type="slidenum">
              <a:rPr lang="en-US">
                <a:solidFill>
                  <a:schemeClr val="tx1"/>
                </a:solidFill>
              </a:rPr>
              <a:pPr>
                <a:spcAft>
                  <a:spcPts val="600"/>
                </a:spcAft>
              </a:pPr>
              <a:t>21</a:t>
            </a:fld>
            <a:endParaRPr lang="en-US">
              <a:solidFill>
                <a:schemeClr val="tx1"/>
              </a:solidFill>
            </a:endParaRPr>
          </a:p>
        </p:txBody>
      </p:sp>
      <p:sp>
        <p:nvSpPr>
          <p:cNvPr id="1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B99D7D"/>
          </a:solidFill>
          <a:ln w="34925">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ED339143-AB1D-4F5E-B625-9849E5B3A78B}"/>
              </a:ext>
            </a:extLst>
          </p:cNvPr>
          <p:cNvGraphicFramePr>
            <a:graphicFrameLocks noGrp="1"/>
          </p:cNvGraphicFramePr>
          <p:nvPr>
            <p:ph idx="1"/>
            <p:extLst>
              <p:ext uri="{D42A27DB-BD31-4B8C-83A1-F6EECF244321}">
                <p14:modId xmlns:p14="http://schemas.microsoft.com/office/powerpoint/2010/main" val="515093272"/>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723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1560102629"/>
              </p:ext>
            </p:extLst>
          </p:nvPr>
        </p:nvGraphicFramePr>
        <p:xfrm>
          <a:off x="4500880" y="264160"/>
          <a:ext cx="7254239" cy="639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874DC991-4C30-42E6-A8CA-B56587F9A773}"/>
              </a:ext>
            </a:extLst>
          </p:cNvPr>
          <p:cNvSpPr>
            <a:spLocks noGrp="1"/>
          </p:cNvSpPr>
          <p:nvPr>
            <p:ph type="sldNum" sz="quarter" idx="12"/>
          </p:nvPr>
        </p:nvSpPr>
        <p:spPr/>
        <p:txBody>
          <a:bodyPr/>
          <a:lstStyle/>
          <a:p>
            <a:fld id="{A7CD31F4-64FA-4BA0-9498-67783267A8C8}" type="slidenum">
              <a:rPr lang="en-US" smtClean="0"/>
              <a:t>22</a:t>
            </a:fld>
            <a:endParaRPr lang="en-US"/>
          </a:p>
        </p:txBody>
      </p:sp>
      <p:pic>
        <p:nvPicPr>
          <p:cNvPr id="8" name="Picture 7">
            <a:extLst>
              <a:ext uri="{FF2B5EF4-FFF2-40B4-BE49-F238E27FC236}">
                <a16:creationId xmlns:a16="http://schemas.microsoft.com/office/drawing/2014/main" id="{B58B4F2E-4EDB-4329-9353-D693C98F3E62}"/>
              </a:ext>
            </a:extLst>
          </p:cNvPr>
          <p:cNvPicPr>
            <a:picLocks noChangeAspect="1"/>
          </p:cNvPicPr>
          <p:nvPr/>
        </p:nvPicPr>
        <p:blipFill>
          <a:blip r:embed="rId7"/>
          <a:stretch>
            <a:fillRect/>
          </a:stretch>
        </p:blipFill>
        <p:spPr>
          <a:xfrm>
            <a:off x="9118480" y="5251654"/>
            <a:ext cx="2970761" cy="980939"/>
          </a:xfrm>
          <a:prstGeom prst="rect">
            <a:avLst/>
          </a:prstGeom>
          <a:ln>
            <a:noFill/>
          </a:ln>
          <a:effectLst>
            <a:outerShdw blurRad="292100" dist="139700" dir="2700000" algn="tl" rotWithShape="0">
              <a:srgbClr val="333333">
                <a:alpha val="65000"/>
              </a:srgbClr>
            </a:outerShdw>
          </a:effectLst>
        </p:spPr>
      </p:pic>
      <p:pic>
        <p:nvPicPr>
          <p:cNvPr id="10" name="Picture 2" descr="Clipart shapes oval, Clipart shapes oval Transparent FREE for ...">
            <a:extLst>
              <a:ext uri="{FF2B5EF4-FFF2-40B4-BE49-F238E27FC236}">
                <a16:creationId xmlns:a16="http://schemas.microsoft.com/office/drawing/2014/main" id="{C194E1CC-3725-4655-B19E-F9C5EF9C87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91" y="2182948"/>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9DE525-8988-45D7-9005-605CC5F6BEB2}"/>
              </a:ext>
            </a:extLst>
          </p:cNvPr>
          <p:cNvSpPr/>
          <p:nvPr/>
        </p:nvSpPr>
        <p:spPr>
          <a:xfrm>
            <a:off x="473872" y="3122414"/>
            <a:ext cx="3164584" cy="954107"/>
          </a:xfrm>
          <a:prstGeom prst="rect">
            <a:avLst/>
          </a:prstGeom>
        </p:spPr>
        <p:txBody>
          <a:bodyPr wrap="none">
            <a:spAutoFit/>
          </a:bodyPr>
          <a:lstStyle/>
          <a:p>
            <a:pPr algn="ctr"/>
            <a:r>
              <a:rPr lang="en-US" sz="2800" b="1" dirty="0">
                <a:latin typeface="Calibri" panose="020F0502020204030204" pitchFamily="34" charset="0"/>
                <a:cs typeface="Calibri" panose="020F0502020204030204" pitchFamily="34" charset="0"/>
              </a:rPr>
              <a:t>Enter sample text in</a:t>
            </a:r>
          </a:p>
          <a:p>
            <a:pPr algn="ctr"/>
            <a:r>
              <a:rPr lang="en-US" sz="2800" b="1" dirty="0">
                <a:latin typeface="Calibri" panose="020F0502020204030204" pitchFamily="34" charset="0"/>
                <a:cs typeface="Calibri" panose="020F0502020204030204" pitchFamily="34" charset="0"/>
              </a:rPr>
              <a:t>MS PowerPoint?</a:t>
            </a:r>
            <a:endParaRPr lang="en-US" sz="2800" dirty="0"/>
          </a:p>
        </p:txBody>
      </p:sp>
    </p:spTree>
    <p:extLst>
      <p:ext uri="{BB962C8B-B14F-4D97-AF65-F5344CB8AC3E}">
        <p14:creationId xmlns:p14="http://schemas.microsoft.com/office/powerpoint/2010/main" val="442274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3535F9-878A-4D84-88A6-1AE94288F6D4}"/>
              </a:ext>
            </a:extLst>
          </p:cNvPr>
          <p:cNvSpPr>
            <a:spLocks noGrp="1"/>
          </p:cNvSpPr>
          <p:nvPr>
            <p:ph type="title"/>
          </p:nvPr>
        </p:nvSpPr>
        <p:spPr>
          <a:xfrm>
            <a:off x="836676" y="136525"/>
            <a:ext cx="10515600" cy="1325563"/>
          </a:xfrm>
          <a:prstGeom prst="roundRect">
            <a:avLst/>
          </a:prstGeom>
          <a:solidFill>
            <a:schemeClr val="accent1"/>
          </a:solidFill>
          <a:ln w="28575">
            <a:solidFill>
              <a:schemeClr val="accent1"/>
            </a:solidFill>
          </a:ln>
        </p:spPr>
        <p:txBody>
          <a:bodyPr vert="horz" lIns="91440" tIns="45720" rIns="91440" bIns="45720" rtlCol="0">
            <a:normAutofit/>
          </a:bodyPr>
          <a:lstStyle/>
          <a:p>
            <a:pPr algn="ctr">
              <a:lnSpc>
                <a:spcPct val="90000"/>
              </a:lnSpc>
            </a:pPr>
            <a:r>
              <a:rPr lang="en-ZA" sz="4400" b="1" dirty="0">
                <a:latin typeface="Calibri" panose="020F0502020204030204" pitchFamily="34" charset="0"/>
                <a:cs typeface="Calibri" panose="020F0502020204030204" pitchFamily="34" charset="0"/>
              </a:rPr>
              <a:t>= Rand(5,10)</a:t>
            </a:r>
            <a:br>
              <a:rPr lang="en-ZA" sz="4400" b="1" dirty="0">
                <a:latin typeface="Calibri" panose="020F0502020204030204" pitchFamily="34" charset="0"/>
                <a:cs typeface="Calibri" panose="020F0502020204030204" pitchFamily="34" charset="0"/>
              </a:rPr>
            </a:br>
            <a:r>
              <a:rPr lang="en-US" sz="2800" b="1" dirty="0">
                <a:solidFill>
                  <a:srgbClr val="FFFF00"/>
                </a:solidFill>
                <a:latin typeface="Calibri" panose="020F0502020204030204" pitchFamily="34" charset="0"/>
                <a:cs typeface="Calibri" panose="020F0502020204030204" pitchFamily="34" charset="0"/>
              </a:rPr>
              <a:t>5 paragraphs, each consisting of 10 sentences</a:t>
            </a:r>
            <a:endParaRPr lang="en-US" sz="3600" b="1" dirty="0">
              <a:solidFill>
                <a:srgbClr val="FFFF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1776692-B2E1-45A4-B196-B0DA2E3D1565}"/>
              </a:ext>
            </a:extLst>
          </p:cNvPr>
          <p:cNvSpPr>
            <a:spLocks noGrp="1"/>
          </p:cNvSpPr>
          <p:nvPr>
            <p:ph idx="1"/>
          </p:nvPr>
        </p:nvSpPr>
        <p:spPr>
          <a:xfrm>
            <a:off x="370114" y="1929384"/>
            <a:ext cx="11288486" cy="4426966"/>
          </a:xfrm>
        </p:spPr>
        <p:txBody>
          <a:bodyPr>
            <a:normAutofit fontScale="70000" lnSpcReduction="20000"/>
          </a:bodyPr>
          <a:lstStyle/>
          <a:p>
            <a:pPr marL="0" indent="0">
              <a:lnSpc>
                <a:spcPct val="100000"/>
              </a:lnSpc>
              <a:spcBef>
                <a:spcPts val="600"/>
              </a:spcBef>
              <a:spcAft>
                <a:spcPts val="600"/>
              </a:spcAft>
              <a:buNone/>
            </a:pPr>
            <a:r>
              <a:rPr lang="en-ZA" sz="18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spcBef>
                <a:spcPts val="600"/>
              </a:spcBef>
              <a:spcAft>
                <a:spcPts val="600"/>
              </a:spcAft>
              <a:buNone/>
            </a:pPr>
            <a:endParaRPr lang="en-ZA" sz="1800" b="1"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r>
              <a:rPr lang="en-ZA" sz="18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spcBef>
                <a:spcPts val="600"/>
              </a:spcBef>
              <a:spcAft>
                <a:spcPts val="600"/>
              </a:spcAft>
              <a:buNone/>
            </a:pPr>
            <a:endParaRPr lang="en-ZA" sz="1800" b="1"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r>
              <a:rPr lang="en-ZA" sz="18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spcBef>
                <a:spcPts val="600"/>
              </a:spcBef>
              <a:spcAft>
                <a:spcPts val="600"/>
              </a:spcAft>
              <a:buNone/>
            </a:pPr>
            <a:endParaRPr lang="en-ZA" sz="1800" b="1"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r>
              <a:rPr lang="en-ZA" sz="18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spcBef>
                <a:spcPts val="600"/>
              </a:spcBef>
              <a:spcAft>
                <a:spcPts val="600"/>
              </a:spcAft>
              <a:buNone/>
            </a:pPr>
            <a:endParaRPr lang="en-ZA" sz="1800" b="1"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r>
              <a:rPr lang="en-ZA" sz="18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a:lnSpc>
                <a:spcPct val="100000"/>
              </a:lnSpc>
            </a:pPr>
            <a:endParaRPr lang="en-US" sz="900" dirty="0"/>
          </a:p>
        </p:txBody>
      </p:sp>
      <p:sp>
        <p:nvSpPr>
          <p:cNvPr id="4" name="Slide Number Placeholder 3">
            <a:extLst>
              <a:ext uri="{FF2B5EF4-FFF2-40B4-BE49-F238E27FC236}">
                <a16:creationId xmlns:a16="http://schemas.microsoft.com/office/drawing/2014/main" id="{A05794C0-72DF-4558-AEA2-1AE439A58FD4}"/>
              </a:ext>
            </a:extLst>
          </p:cNvPr>
          <p:cNvSpPr>
            <a:spLocks noGrp="1"/>
          </p:cNvSpPr>
          <p:nvPr>
            <p:ph type="sldNum" sz="quarter" idx="12"/>
          </p:nvPr>
        </p:nvSpPr>
        <p:spPr>
          <a:xfrm>
            <a:off x="8610600" y="6356350"/>
            <a:ext cx="2743200" cy="365125"/>
          </a:xfrm>
        </p:spPr>
        <p:txBody>
          <a:bodyPr>
            <a:normAutofit/>
          </a:bodyPr>
          <a:lstStyle/>
          <a:p>
            <a:pPr>
              <a:spcAft>
                <a:spcPts val="600"/>
              </a:spcAft>
            </a:pPr>
            <a:fld id="{A7CD31F4-64FA-4BA0-9498-67783267A8C8}" type="slidenum">
              <a:rPr lang="en-US">
                <a:solidFill>
                  <a:schemeClr val="tx1"/>
                </a:solidFill>
              </a:rPr>
              <a:pPr>
                <a:spcAft>
                  <a:spcPts val="600"/>
                </a:spcAft>
              </a:pPr>
              <a:t>23</a:t>
            </a:fld>
            <a:endParaRPr lang="en-US">
              <a:solidFill>
                <a:schemeClr val="tx1"/>
              </a:solidFill>
            </a:endParaRPr>
          </a:p>
        </p:txBody>
      </p:sp>
    </p:spTree>
    <p:extLst>
      <p:ext uri="{BB962C8B-B14F-4D97-AF65-F5344CB8AC3E}">
        <p14:creationId xmlns:p14="http://schemas.microsoft.com/office/powerpoint/2010/main" val="1913866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42A09-C5D7-4751-9169-37A360F075DA}"/>
              </a:ext>
            </a:extLst>
          </p:cNvPr>
          <p:cNvSpPr>
            <a:spLocks noGrp="1"/>
          </p:cNvSpPr>
          <p:nvPr>
            <p:ph type="title"/>
          </p:nvPr>
        </p:nvSpPr>
        <p:spPr>
          <a:xfrm>
            <a:off x="838200" y="175905"/>
            <a:ext cx="10515600" cy="1325563"/>
          </a:xfrm>
          <a:prstGeom prst="roundRect">
            <a:avLst/>
          </a:prstGeom>
          <a:solidFill>
            <a:schemeClr val="accent1"/>
          </a:solidFill>
          <a:ln w="28575">
            <a:solidFill>
              <a:schemeClr val="accent1"/>
            </a:solidFill>
          </a:ln>
        </p:spPr>
        <p:txBody>
          <a:bodyPr vert="horz" lIns="91440" tIns="45720" rIns="91440" bIns="45720" rtlCol="0" anchor="ctr">
            <a:normAutofit/>
          </a:bodyPr>
          <a:lstStyle/>
          <a:p>
            <a:pPr algn="ctr">
              <a:lnSpc>
                <a:spcPct val="90000"/>
              </a:lnSpc>
            </a:pPr>
            <a:r>
              <a:rPr lang="en-ZA" sz="4400" b="1" dirty="0">
                <a:latin typeface="Calibri" panose="020F0502020204030204" pitchFamily="34" charset="0"/>
                <a:cs typeface="Calibri" panose="020F0502020204030204" pitchFamily="34" charset="0"/>
              </a:rPr>
              <a:t>=Rand(4,8)</a:t>
            </a:r>
            <a:br>
              <a:rPr lang="en-ZA" sz="4400" b="1" dirty="0">
                <a:latin typeface="Calibri" panose="020F0502020204030204" pitchFamily="34" charset="0"/>
                <a:cs typeface="Calibri" panose="020F0502020204030204" pitchFamily="34" charset="0"/>
              </a:rPr>
            </a:br>
            <a:r>
              <a:rPr lang="en-US" sz="2800" b="1" dirty="0">
                <a:solidFill>
                  <a:srgbClr val="FFFF00"/>
                </a:solidFill>
                <a:latin typeface="Calibri" panose="020F0502020204030204" pitchFamily="34" charset="0"/>
                <a:cs typeface="Calibri" panose="020F0502020204030204" pitchFamily="34" charset="0"/>
              </a:rPr>
              <a:t>4 paragraphs, each consisting of 8 sentences</a:t>
            </a:r>
            <a:endParaRPr lang="en-US" sz="4400" b="1" dirty="0">
              <a:solidFill>
                <a:srgbClr val="FFFF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348721E-27A5-4478-9BCD-669CC6D8DBF1}"/>
              </a:ext>
            </a:extLst>
          </p:cNvPr>
          <p:cNvSpPr>
            <a:spLocks noGrp="1"/>
          </p:cNvSpPr>
          <p:nvPr>
            <p:ph idx="1"/>
          </p:nvPr>
        </p:nvSpPr>
        <p:spPr>
          <a:xfrm>
            <a:off x="669035" y="1929384"/>
            <a:ext cx="11185507" cy="4547616"/>
          </a:xfrm>
        </p:spPr>
        <p:txBody>
          <a:bodyPr>
            <a:normAutofit/>
          </a:bodyPr>
          <a:lstStyle/>
          <a:p>
            <a:pPr marL="0" indent="0">
              <a:lnSpc>
                <a:spcPct val="100000"/>
              </a:lnSpc>
              <a:spcBef>
                <a:spcPts val="0"/>
              </a:spcBef>
              <a:buNone/>
            </a:pPr>
            <a:r>
              <a:rPr lang="en-ZA" sz="16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spcBef>
                <a:spcPts val="0"/>
              </a:spcBef>
              <a:buNone/>
            </a:pPr>
            <a:endParaRPr lang="en-ZA" sz="1600" b="1" dirty="0">
              <a:latin typeface="Calibri" panose="020F0502020204030204" pitchFamily="34" charset="0"/>
              <a:cs typeface="Calibri" panose="020F0502020204030204" pitchFamily="34" charset="0"/>
            </a:endParaRPr>
          </a:p>
          <a:p>
            <a:pPr marL="0" indent="0">
              <a:lnSpc>
                <a:spcPct val="100000"/>
              </a:lnSpc>
              <a:spcBef>
                <a:spcPts val="0"/>
              </a:spcBef>
              <a:buNone/>
            </a:pPr>
            <a:r>
              <a:rPr lang="en-ZA" sz="16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spcBef>
                <a:spcPts val="0"/>
              </a:spcBef>
              <a:buNone/>
            </a:pPr>
            <a:endParaRPr lang="en-ZA" sz="1600" b="1" dirty="0">
              <a:latin typeface="Calibri" panose="020F0502020204030204" pitchFamily="34" charset="0"/>
              <a:cs typeface="Calibri" panose="020F0502020204030204" pitchFamily="34" charset="0"/>
            </a:endParaRPr>
          </a:p>
          <a:p>
            <a:pPr marL="0" indent="0">
              <a:lnSpc>
                <a:spcPct val="100000"/>
              </a:lnSpc>
              <a:spcBef>
                <a:spcPts val="0"/>
              </a:spcBef>
              <a:buNone/>
            </a:pPr>
            <a:r>
              <a:rPr lang="en-ZA" sz="16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spcBef>
                <a:spcPts val="0"/>
              </a:spcBef>
              <a:buNone/>
            </a:pPr>
            <a:endParaRPr lang="en-ZA" sz="1600" b="1" dirty="0">
              <a:latin typeface="Calibri" panose="020F0502020204030204" pitchFamily="34" charset="0"/>
              <a:cs typeface="Calibri" panose="020F0502020204030204" pitchFamily="34" charset="0"/>
            </a:endParaRPr>
          </a:p>
          <a:p>
            <a:pPr marL="0" indent="0">
              <a:lnSpc>
                <a:spcPct val="100000"/>
              </a:lnSpc>
              <a:spcBef>
                <a:spcPts val="0"/>
              </a:spcBef>
              <a:buNone/>
            </a:pPr>
            <a:r>
              <a:rPr lang="en-ZA" sz="1600" b="1" dirty="0">
                <a:latin typeface="Calibri" panose="020F0502020204030204" pitchFamily="34" charset="0"/>
                <a:cs typeface="Calibri" panose="020F0502020204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marL="0" indent="0">
              <a:lnSpc>
                <a:spcPct val="100000"/>
              </a:lnSpc>
              <a:buNone/>
            </a:pPr>
            <a:endParaRPr lang="en-US" sz="1500" dirty="0"/>
          </a:p>
        </p:txBody>
      </p:sp>
      <p:sp>
        <p:nvSpPr>
          <p:cNvPr id="4" name="Slide Number Placeholder 3">
            <a:extLst>
              <a:ext uri="{FF2B5EF4-FFF2-40B4-BE49-F238E27FC236}">
                <a16:creationId xmlns:a16="http://schemas.microsoft.com/office/drawing/2014/main" id="{4D9DB063-9A39-48BD-B436-54C19731E4B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31F4-64FA-4BA0-9498-67783267A8C8}" type="slidenum">
              <a:rPr lang="en-US">
                <a:solidFill>
                  <a:schemeClr val="tx1"/>
                </a:solidFill>
              </a:rPr>
              <a:pPr>
                <a:spcAft>
                  <a:spcPts val="600"/>
                </a:spcAft>
              </a:pPr>
              <a:t>24</a:t>
            </a:fld>
            <a:endParaRPr lang="en-US">
              <a:solidFill>
                <a:schemeClr val="tx1"/>
              </a:solidFill>
            </a:endParaRPr>
          </a:p>
        </p:txBody>
      </p:sp>
    </p:spTree>
    <p:extLst>
      <p:ext uri="{BB962C8B-B14F-4D97-AF65-F5344CB8AC3E}">
        <p14:creationId xmlns:p14="http://schemas.microsoft.com/office/powerpoint/2010/main" val="1484606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14CA6-D1BB-4452-801A-D7C61806F5A5}"/>
              </a:ext>
            </a:extLst>
          </p:cNvPr>
          <p:cNvSpPr>
            <a:spLocks noGrp="1"/>
          </p:cNvSpPr>
          <p:nvPr>
            <p:ph type="title"/>
          </p:nvPr>
        </p:nvSpPr>
        <p:spPr>
          <a:xfrm>
            <a:off x="1596571" y="663382"/>
            <a:ext cx="8879114" cy="1113452"/>
          </a:xfrm>
          <a:prstGeom prst="roundRect">
            <a:avLst/>
          </a:prstGeom>
          <a:solidFill>
            <a:schemeClr val="accent1"/>
          </a:solidFill>
          <a:ln w="28575">
            <a:solidFill>
              <a:schemeClr val="accent1"/>
            </a:solidFill>
          </a:ln>
        </p:spPr>
        <p:txBody>
          <a:bodyPr vert="horz" lIns="91440" tIns="45720" rIns="91440" bIns="45720" rtlCol="0" anchor="ctr">
            <a:normAutofit/>
          </a:bodyPr>
          <a:lstStyle/>
          <a:p>
            <a:pPr algn="ctr">
              <a:lnSpc>
                <a:spcPct val="90000"/>
              </a:lnSpc>
            </a:pPr>
            <a:r>
              <a:rPr lang="en-US" sz="4300" b="1" dirty="0">
                <a:latin typeface="Calibri" panose="020F0502020204030204" pitchFamily="34" charset="0"/>
                <a:cs typeface="Calibri" panose="020F0502020204030204" pitchFamily="34" charset="0"/>
              </a:rPr>
              <a:t>Selecting Text</a:t>
            </a:r>
          </a:p>
        </p:txBody>
      </p:sp>
      <p:sp>
        <p:nvSpPr>
          <p:cNvPr id="4" name="Slide Number Placeholder 3">
            <a:extLst>
              <a:ext uri="{FF2B5EF4-FFF2-40B4-BE49-F238E27FC236}">
                <a16:creationId xmlns:a16="http://schemas.microsoft.com/office/drawing/2014/main" id="{1A502EE2-7C14-4DDE-9610-D8E9DC6ACB8E}"/>
              </a:ext>
            </a:extLst>
          </p:cNvPr>
          <p:cNvSpPr>
            <a:spLocks noGrp="1"/>
          </p:cNvSpPr>
          <p:nvPr>
            <p:ph type="sldNum" sz="quarter" idx="12"/>
          </p:nvPr>
        </p:nvSpPr>
        <p:spPr>
          <a:xfrm>
            <a:off x="9728200" y="136525"/>
            <a:ext cx="1828800" cy="365125"/>
          </a:xfrm>
        </p:spPr>
        <p:txBody>
          <a:bodyPr>
            <a:normAutofit/>
          </a:bodyPr>
          <a:lstStyle/>
          <a:p>
            <a:pPr>
              <a:spcAft>
                <a:spcPts val="600"/>
              </a:spcAft>
            </a:pPr>
            <a:fld id="{A7CD31F4-64FA-4BA0-9498-67783267A8C8}" type="slidenum">
              <a:rPr lang="en-US">
                <a:solidFill>
                  <a:schemeClr val="tx1"/>
                </a:solidFill>
              </a:rPr>
              <a:pPr>
                <a:spcAft>
                  <a:spcPts val="600"/>
                </a:spcAft>
              </a:pPr>
              <a:t>25</a:t>
            </a:fld>
            <a:endParaRPr lang="en-US">
              <a:solidFill>
                <a:schemeClr val="tx1"/>
              </a:solidFill>
            </a:endParaRPr>
          </a:p>
        </p:txBody>
      </p:sp>
      <p:sp>
        <p:nvSpPr>
          <p:cNvPr id="4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B99D7D"/>
          </a:solidFill>
          <a:ln w="34925">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0CCE9E5B-14C2-40A4-B246-9456CAF10E1B}"/>
              </a:ext>
            </a:extLst>
          </p:cNvPr>
          <p:cNvGraphicFramePr>
            <a:graphicFrameLocks noGrp="1"/>
          </p:cNvGraphicFramePr>
          <p:nvPr>
            <p:ph idx="1"/>
            <p:extLst>
              <p:ext uri="{D42A27DB-BD31-4B8C-83A1-F6EECF244321}">
                <p14:modId xmlns:p14="http://schemas.microsoft.com/office/powerpoint/2010/main" val="3337940965"/>
              </p:ext>
            </p:extLst>
          </p:nvPr>
        </p:nvGraphicFramePr>
        <p:xfrm>
          <a:off x="163286" y="2373087"/>
          <a:ext cx="11745685" cy="434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69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7" name="Rectangle 13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54CEFD4-C6D8-4DEB-8549-A718B9EC6F82}"/>
              </a:ext>
            </a:extLst>
          </p:cNvPr>
          <p:cNvSpPr>
            <a:spLocks noGrp="1"/>
          </p:cNvSpPr>
          <p:nvPr>
            <p:ph type="sldNum" sz="quarter" idx="12"/>
          </p:nvPr>
        </p:nvSpPr>
        <p:spPr>
          <a:xfrm>
            <a:off x="10041460" y="6356350"/>
            <a:ext cx="1827452" cy="365125"/>
          </a:xfrm>
        </p:spPr>
        <p:txBody>
          <a:bodyPr vert="horz" lIns="91440" tIns="45720" rIns="91440" bIns="45720" rtlCol="0" anchor="ctr">
            <a:normAutofit/>
          </a:bodyPr>
          <a:lstStyle/>
          <a:p>
            <a:pPr>
              <a:spcAft>
                <a:spcPts val="600"/>
              </a:spcAft>
            </a:pPr>
            <a:fld id="{A7CD31F4-64FA-4BA0-9498-67783267A8C8}" type="slidenum">
              <a:rPr lang="en-US">
                <a:solidFill>
                  <a:schemeClr val="tx1"/>
                </a:solidFill>
              </a:rPr>
              <a:pPr>
                <a:spcAft>
                  <a:spcPts val="600"/>
                </a:spcAft>
              </a:pPr>
              <a:t>26</a:t>
            </a:fld>
            <a:endParaRPr lang="en-US">
              <a:solidFill>
                <a:schemeClr val="tx1"/>
              </a:solidFill>
            </a:endParaRPr>
          </a:p>
        </p:txBody>
      </p:sp>
      <p:pic>
        <p:nvPicPr>
          <p:cNvPr id="2050" name="Picture 2" descr="How To Pick a Laptop With a Good Keyboard">
            <a:extLst>
              <a:ext uri="{FF2B5EF4-FFF2-40B4-BE49-F238E27FC236}">
                <a16:creationId xmlns:a16="http://schemas.microsoft.com/office/drawing/2014/main" id="{3B888B3B-0C6D-4A0E-8B7F-60C360BDAA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016424"/>
            <a:ext cx="7214616" cy="4797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Clipart shapes oval, Clipart shapes oval Transparent FREE for ...">
            <a:extLst>
              <a:ext uri="{FF2B5EF4-FFF2-40B4-BE49-F238E27FC236}">
                <a16:creationId xmlns:a16="http://schemas.microsoft.com/office/drawing/2014/main" id="{00477F5A-54BC-42C9-B260-3EE244268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61" y="820612"/>
            <a:ext cx="3988574"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0AFDC65-391B-4D35-8CF4-86A6F7592CB5}"/>
              </a:ext>
            </a:extLst>
          </p:cNvPr>
          <p:cNvSpPr/>
          <p:nvPr/>
        </p:nvSpPr>
        <p:spPr>
          <a:xfrm>
            <a:off x="1064623" y="1638060"/>
            <a:ext cx="2525050" cy="1077218"/>
          </a:xfrm>
          <a:prstGeom prst="rect">
            <a:avLst/>
          </a:prstGeom>
        </p:spPr>
        <p:txBody>
          <a:bodyPr wrap="none">
            <a:spAutoFit/>
          </a:bodyPr>
          <a:lstStyle/>
          <a:p>
            <a:r>
              <a:rPr lang="en-US" sz="3200" dirty="0">
                <a:latin typeface="Algerian" panose="04020705040A02060702" pitchFamily="82" charset="0"/>
              </a:rPr>
              <a:t>Know your </a:t>
            </a:r>
          </a:p>
          <a:p>
            <a:r>
              <a:rPr lang="en-US" sz="3200" dirty="0">
                <a:latin typeface="Algerian" panose="04020705040A02060702" pitchFamily="82" charset="0"/>
              </a:rPr>
              <a:t>keyboard</a:t>
            </a:r>
          </a:p>
        </p:txBody>
      </p:sp>
    </p:spTree>
    <p:extLst>
      <p:ext uri="{BB962C8B-B14F-4D97-AF65-F5344CB8AC3E}">
        <p14:creationId xmlns:p14="http://schemas.microsoft.com/office/powerpoint/2010/main" val="3094771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BF13B-5D2A-4702-95A2-03A3148FA773}"/>
              </a:ext>
            </a:extLst>
          </p:cNvPr>
          <p:cNvSpPr>
            <a:spLocks noGrp="1"/>
          </p:cNvSpPr>
          <p:nvPr>
            <p:ph type="title"/>
          </p:nvPr>
        </p:nvSpPr>
        <p:spPr>
          <a:xfrm>
            <a:off x="381663" y="649224"/>
            <a:ext cx="4818888" cy="1481328"/>
          </a:xfrm>
          <a:prstGeom prst="roundRect">
            <a:avLst/>
          </a:prstGeom>
          <a:solidFill>
            <a:schemeClr val="accent1"/>
          </a:solidFill>
          <a:ln w="28575">
            <a:solidFill>
              <a:schemeClr val="accent1"/>
            </a:solidFill>
          </a:ln>
        </p:spPr>
        <p:txBody>
          <a:bodyPr vert="horz" lIns="91440" tIns="45720" rIns="91440" bIns="45720" rtlCol="0" anchor="b">
            <a:normAutofit fontScale="90000"/>
          </a:bodyPr>
          <a:lstStyle/>
          <a:p>
            <a:pPr algn="ctr">
              <a:lnSpc>
                <a:spcPct val="90000"/>
              </a:lnSpc>
            </a:pPr>
            <a:r>
              <a:rPr lang="en-US" sz="4300" b="1" dirty="0">
                <a:latin typeface="Calibri" panose="020F0502020204030204" pitchFamily="34" charset="0"/>
                <a:cs typeface="Calibri" panose="020F0502020204030204" pitchFamily="34" charset="0"/>
              </a:rPr>
              <a:t>Go to the beginning of the presentation:</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32EC8F-6C31-41C6-B070-E00CD3D4FBF1}"/>
              </a:ext>
            </a:extLst>
          </p:cNvPr>
          <p:cNvSpPr>
            <a:spLocks noGrp="1"/>
          </p:cNvSpPr>
          <p:nvPr>
            <p:ph idx="1"/>
          </p:nvPr>
        </p:nvSpPr>
        <p:spPr>
          <a:xfrm>
            <a:off x="630936" y="2660904"/>
            <a:ext cx="4818888" cy="3547872"/>
          </a:xfrm>
        </p:spPr>
        <p:txBody>
          <a:bodyPr anchor="t">
            <a:normAutofit/>
          </a:bodyPr>
          <a:lstStyle/>
          <a:p>
            <a:pPr marL="0" lvl="0" indent="0">
              <a:buNone/>
            </a:pPr>
            <a:r>
              <a:rPr lang="en-US" b="1" dirty="0">
                <a:latin typeface="Calibri" panose="020F0502020204030204" pitchFamily="34" charset="0"/>
                <a:cs typeface="Calibri" panose="020F0502020204030204" pitchFamily="34" charset="0"/>
              </a:rPr>
              <a:t>Press </a:t>
            </a:r>
            <a:r>
              <a:rPr lang="en-US" b="1" dirty="0">
                <a:solidFill>
                  <a:srgbClr val="FF0000"/>
                </a:solidFill>
                <a:latin typeface="Calibri" panose="020F0502020204030204" pitchFamily="34" charset="0"/>
                <a:cs typeface="Calibri" panose="020F0502020204030204" pitchFamily="34" charset="0"/>
              </a:rPr>
              <a:t>[Ctrl] + [Home] </a:t>
            </a:r>
            <a:r>
              <a:rPr lang="en-US" b="1" dirty="0">
                <a:latin typeface="Calibri" panose="020F0502020204030204" pitchFamily="34" charset="0"/>
                <a:cs typeface="Calibri" panose="020F0502020204030204" pitchFamily="34" charset="0"/>
              </a:rPr>
              <a:t>on your keyboard to go to the </a:t>
            </a:r>
            <a:r>
              <a:rPr lang="en-US" b="1" i="1" dirty="0">
                <a:latin typeface="Calibri" panose="020F0502020204030204" pitchFamily="34" charset="0"/>
                <a:cs typeface="Calibri" panose="020F0502020204030204" pitchFamily="34" charset="0"/>
              </a:rPr>
              <a:t>beginning</a:t>
            </a:r>
            <a:r>
              <a:rPr lang="en-US" b="1" dirty="0">
                <a:latin typeface="Calibri" panose="020F0502020204030204" pitchFamily="34" charset="0"/>
                <a:cs typeface="Calibri" panose="020F0502020204030204" pitchFamily="34" charset="0"/>
              </a:rPr>
              <a:t> of the presentation</a:t>
            </a: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Press </a:t>
            </a:r>
            <a:r>
              <a:rPr lang="en-US" b="1" dirty="0">
                <a:solidFill>
                  <a:srgbClr val="FF0000"/>
                </a:solidFill>
                <a:latin typeface="Calibri" panose="020F0502020204030204" pitchFamily="34" charset="0"/>
                <a:cs typeface="Calibri" panose="020F0502020204030204" pitchFamily="34" charset="0"/>
              </a:rPr>
              <a:t>[Home] </a:t>
            </a:r>
            <a:r>
              <a:rPr lang="en-US" b="1" dirty="0">
                <a:latin typeface="Calibri" panose="020F0502020204030204" pitchFamily="34" charset="0"/>
                <a:cs typeface="Calibri" panose="020F0502020204030204" pitchFamily="34" charset="0"/>
              </a:rPr>
              <a:t>to go to the beginning of a </a:t>
            </a:r>
            <a:r>
              <a:rPr lang="en-US" b="1" i="1" dirty="0">
                <a:latin typeface="Calibri" panose="020F0502020204030204" pitchFamily="34" charset="0"/>
                <a:cs typeface="Calibri" panose="020F0502020204030204" pitchFamily="34" charset="0"/>
              </a:rPr>
              <a:t>LINE</a:t>
            </a:r>
          </a:p>
        </p:txBody>
      </p:sp>
      <p:sp>
        <p:nvSpPr>
          <p:cNvPr id="4" name="Slide Number Placeholder 3">
            <a:extLst>
              <a:ext uri="{FF2B5EF4-FFF2-40B4-BE49-F238E27FC236}">
                <a16:creationId xmlns:a16="http://schemas.microsoft.com/office/drawing/2014/main" id="{0E4B7E7F-4482-4577-A986-564A6BBF0A44}"/>
              </a:ext>
            </a:extLst>
          </p:cNvPr>
          <p:cNvSpPr>
            <a:spLocks noGrp="1"/>
          </p:cNvSpPr>
          <p:nvPr>
            <p:ph type="sldNum" sz="quarter" idx="12"/>
          </p:nvPr>
        </p:nvSpPr>
        <p:spPr>
          <a:xfrm>
            <a:off x="9729216" y="6356350"/>
            <a:ext cx="1828800" cy="365125"/>
          </a:xfrm>
        </p:spPr>
        <p:txBody>
          <a:bodyPr>
            <a:normAutofit/>
          </a:bodyPr>
          <a:lstStyle/>
          <a:p>
            <a:pPr>
              <a:spcAft>
                <a:spcPts val="600"/>
              </a:spcAft>
            </a:pPr>
            <a:fld id="{A7CD31F4-64FA-4BA0-9498-67783267A8C8}" type="slidenum">
              <a:rPr lang="en-US">
                <a:solidFill>
                  <a:schemeClr val="tx1"/>
                </a:solidFill>
              </a:rPr>
              <a:pPr>
                <a:spcAft>
                  <a:spcPts val="600"/>
                </a:spcAft>
              </a:pPr>
              <a:t>27</a:t>
            </a:fld>
            <a:endParaRPr lang="en-US">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6" name="Picture 2" descr="How To Pick a Laptop With a Good Keyboard">
            <a:extLst>
              <a:ext uri="{FF2B5EF4-FFF2-40B4-BE49-F238E27FC236}">
                <a16:creationId xmlns:a16="http://schemas.microsoft.com/office/drawing/2014/main" id="{033CAF9F-A020-41E3-B8A9-304EA7C6C0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2214" y="1802623"/>
            <a:ext cx="6417574" cy="426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E37DD48C-30A3-41FB-AB76-8FB6D322FE74}"/>
              </a:ext>
            </a:extLst>
          </p:cNvPr>
          <p:cNvCxnSpPr>
            <a:cxnSpLocks/>
          </p:cNvCxnSpPr>
          <p:nvPr/>
        </p:nvCxnSpPr>
        <p:spPr>
          <a:xfrm flipV="1">
            <a:off x="6080760" y="3352798"/>
            <a:ext cx="526870" cy="58366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F79ACD-7F67-4F43-9A26-6558FEB7B0C7}"/>
              </a:ext>
            </a:extLst>
          </p:cNvPr>
          <p:cNvCxnSpPr>
            <a:cxnSpLocks/>
          </p:cNvCxnSpPr>
          <p:nvPr/>
        </p:nvCxnSpPr>
        <p:spPr>
          <a:xfrm flipH="1">
            <a:off x="10262619" y="3135084"/>
            <a:ext cx="446313" cy="71915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692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BF13B-5D2A-4702-95A2-03A3148FA773}"/>
              </a:ext>
            </a:extLst>
          </p:cNvPr>
          <p:cNvSpPr>
            <a:spLocks noGrp="1"/>
          </p:cNvSpPr>
          <p:nvPr>
            <p:ph type="title"/>
          </p:nvPr>
        </p:nvSpPr>
        <p:spPr>
          <a:xfrm>
            <a:off x="345087" y="448709"/>
            <a:ext cx="4818888" cy="1481328"/>
          </a:xfrm>
          <a:prstGeom prst="roundRect">
            <a:avLst/>
          </a:prstGeom>
          <a:solidFill>
            <a:schemeClr val="accent1"/>
          </a:solidFill>
          <a:ln w="28575">
            <a:solidFill>
              <a:schemeClr val="accent1"/>
            </a:solidFill>
          </a:ln>
        </p:spPr>
        <p:txBody>
          <a:bodyPr anchor="b">
            <a:normAutofit/>
          </a:bodyPr>
          <a:lstStyle/>
          <a:p>
            <a:pPr algn="ctr">
              <a:lnSpc>
                <a:spcPct val="90000"/>
              </a:lnSpc>
            </a:pPr>
            <a:r>
              <a:rPr lang="en-US" sz="4300" b="1" dirty="0">
                <a:latin typeface="Calibri" panose="020F0502020204030204" pitchFamily="34" charset="0"/>
                <a:cs typeface="Calibri" panose="020F0502020204030204" pitchFamily="34" charset="0"/>
              </a:rPr>
              <a:t>Go to the end of the presentation:</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32EC8F-6C31-41C6-B070-E00CD3D4FBF1}"/>
              </a:ext>
            </a:extLst>
          </p:cNvPr>
          <p:cNvSpPr>
            <a:spLocks noGrp="1"/>
          </p:cNvSpPr>
          <p:nvPr>
            <p:ph idx="1"/>
          </p:nvPr>
        </p:nvSpPr>
        <p:spPr>
          <a:xfrm>
            <a:off x="630936" y="2660904"/>
            <a:ext cx="4818888" cy="3547872"/>
          </a:xfrm>
        </p:spPr>
        <p:txBody>
          <a:bodyPr anchor="t">
            <a:normAutofit/>
          </a:bodyPr>
          <a:lstStyle/>
          <a:p>
            <a:pPr marL="0" lvl="0" indent="0">
              <a:buNone/>
            </a:pPr>
            <a:r>
              <a:rPr lang="en-US" b="1" dirty="0">
                <a:latin typeface="Calibri" panose="020F0502020204030204" pitchFamily="34" charset="0"/>
                <a:cs typeface="Calibri" panose="020F0502020204030204" pitchFamily="34" charset="0"/>
              </a:rPr>
              <a:t>Press </a:t>
            </a:r>
            <a:r>
              <a:rPr lang="en-US" b="1" dirty="0">
                <a:solidFill>
                  <a:srgbClr val="FF0000"/>
                </a:solidFill>
                <a:latin typeface="Calibri" panose="020F0502020204030204" pitchFamily="34" charset="0"/>
                <a:cs typeface="Calibri" panose="020F0502020204030204" pitchFamily="34" charset="0"/>
              </a:rPr>
              <a:t>[Ctrl] + [End] </a:t>
            </a:r>
            <a:r>
              <a:rPr lang="en-US" b="1" dirty="0">
                <a:latin typeface="Calibri" panose="020F0502020204030204" pitchFamily="34" charset="0"/>
                <a:cs typeface="Calibri" panose="020F0502020204030204" pitchFamily="34" charset="0"/>
              </a:rPr>
              <a:t>on your keyboard to go to the </a:t>
            </a:r>
            <a:r>
              <a:rPr lang="en-US" b="1" i="1" dirty="0">
                <a:latin typeface="Calibri" panose="020F0502020204030204" pitchFamily="34" charset="0"/>
                <a:cs typeface="Calibri" panose="020F0502020204030204" pitchFamily="34" charset="0"/>
              </a:rPr>
              <a:t>end</a:t>
            </a:r>
            <a:r>
              <a:rPr lang="en-US" b="1" dirty="0">
                <a:latin typeface="Calibri" panose="020F0502020204030204" pitchFamily="34" charset="0"/>
                <a:cs typeface="Calibri" panose="020F0502020204030204" pitchFamily="34" charset="0"/>
              </a:rPr>
              <a:t> of the presentation</a:t>
            </a: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Press </a:t>
            </a:r>
            <a:r>
              <a:rPr lang="en-US" b="1" dirty="0">
                <a:solidFill>
                  <a:srgbClr val="FF0000"/>
                </a:solidFill>
                <a:latin typeface="Calibri" panose="020F0502020204030204" pitchFamily="34" charset="0"/>
                <a:cs typeface="Calibri" panose="020F0502020204030204" pitchFamily="34" charset="0"/>
              </a:rPr>
              <a:t>[End] </a:t>
            </a:r>
            <a:r>
              <a:rPr lang="en-US" b="1" dirty="0">
                <a:latin typeface="Calibri" panose="020F0502020204030204" pitchFamily="34" charset="0"/>
                <a:cs typeface="Calibri" panose="020F0502020204030204" pitchFamily="34" charset="0"/>
              </a:rPr>
              <a:t>to go to the end of a </a:t>
            </a:r>
            <a:r>
              <a:rPr lang="en-US" b="1" i="1" dirty="0">
                <a:latin typeface="Calibri" panose="020F0502020204030204" pitchFamily="34" charset="0"/>
                <a:cs typeface="Calibri" panose="020F0502020204030204" pitchFamily="34" charset="0"/>
              </a:rPr>
              <a:t>LINE</a:t>
            </a:r>
          </a:p>
        </p:txBody>
      </p:sp>
      <p:sp>
        <p:nvSpPr>
          <p:cNvPr id="4" name="Slide Number Placeholder 3">
            <a:extLst>
              <a:ext uri="{FF2B5EF4-FFF2-40B4-BE49-F238E27FC236}">
                <a16:creationId xmlns:a16="http://schemas.microsoft.com/office/drawing/2014/main" id="{0E4B7E7F-4482-4577-A986-564A6BBF0A44}"/>
              </a:ext>
            </a:extLst>
          </p:cNvPr>
          <p:cNvSpPr>
            <a:spLocks noGrp="1"/>
          </p:cNvSpPr>
          <p:nvPr>
            <p:ph type="sldNum" sz="quarter" idx="12"/>
          </p:nvPr>
        </p:nvSpPr>
        <p:spPr>
          <a:xfrm>
            <a:off x="9729216" y="6356350"/>
            <a:ext cx="1828800" cy="365125"/>
          </a:xfrm>
        </p:spPr>
        <p:txBody>
          <a:bodyPr>
            <a:normAutofit/>
          </a:bodyPr>
          <a:lstStyle/>
          <a:p>
            <a:pPr>
              <a:spcAft>
                <a:spcPts val="600"/>
              </a:spcAft>
            </a:pPr>
            <a:fld id="{A7CD31F4-64FA-4BA0-9498-67783267A8C8}" type="slidenum">
              <a:rPr lang="en-US">
                <a:solidFill>
                  <a:schemeClr val="tx1"/>
                </a:solidFill>
              </a:rPr>
              <a:pPr>
                <a:spcAft>
                  <a:spcPts val="600"/>
                </a:spcAft>
              </a:pPr>
              <a:t>28</a:t>
            </a:fld>
            <a:endParaRPr lang="en-US">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6" name="Picture 2" descr="How To Pick a Laptop With a Good Keyboard">
            <a:extLst>
              <a:ext uri="{FF2B5EF4-FFF2-40B4-BE49-F238E27FC236}">
                <a16:creationId xmlns:a16="http://schemas.microsoft.com/office/drawing/2014/main" id="{033CAF9F-A020-41E3-B8A9-304EA7C6C0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2214" y="1802623"/>
            <a:ext cx="6417574" cy="426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E37DD48C-30A3-41FB-AB76-8FB6D322FE74}"/>
              </a:ext>
            </a:extLst>
          </p:cNvPr>
          <p:cNvCxnSpPr>
            <a:cxnSpLocks/>
          </p:cNvCxnSpPr>
          <p:nvPr/>
        </p:nvCxnSpPr>
        <p:spPr>
          <a:xfrm flipV="1">
            <a:off x="6080760" y="3352798"/>
            <a:ext cx="526870" cy="58366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F79ACD-7F67-4F43-9A26-6558FEB7B0C7}"/>
              </a:ext>
            </a:extLst>
          </p:cNvPr>
          <p:cNvCxnSpPr>
            <a:cxnSpLocks/>
          </p:cNvCxnSpPr>
          <p:nvPr/>
        </p:nvCxnSpPr>
        <p:spPr>
          <a:xfrm flipH="1">
            <a:off x="10502105" y="3298369"/>
            <a:ext cx="446313" cy="71915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72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223581909"/>
              </p:ext>
            </p:extLst>
          </p:nvPr>
        </p:nvGraphicFramePr>
        <p:xfrm>
          <a:off x="4257040" y="101600"/>
          <a:ext cx="7548880"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C17A94D-1A92-40E5-823F-65DF680326D7}"/>
              </a:ext>
            </a:extLst>
          </p:cNvPr>
          <p:cNvPicPr>
            <a:picLocks noChangeAspect="1"/>
          </p:cNvPicPr>
          <p:nvPr/>
        </p:nvPicPr>
        <p:blipFill>
          <a:blip r:embed="rId7"/>
          <a:stretch>
            <a:fillRect/>
          </a:stretch>
        </p:blipFill>
        <p:spPr>
          <a:xfrm>
            <a:off x="8756380" y="2546769"/>
            <a:ext cx="3154679" cy="1764462"/>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088EDBC6-A60B-4C74-9916-DFF6A6877C61}"/>
              </a:ext>
            </a:extLst>
          </p:cNvPr>
          <p:cNvSpPr>
            <a:spLocks noGrp="1"/>
          </p:cNvSpPr>
          <p:nvPr>
            <p:ph type="sldNum" sz="quarter" idx="12"/>
          </p:nvPr>
        </p:nvSpPr>
        <p:spPr/>
        <p:txBody>
          <a:bodyPr/>
          <a:lstStyle/>
          <a:p>
            <a:fld id="{A7CD31F4-64FA-4BA0-9498-67783267A8C8}" type="slidenum">
              <a:rPr lang="en-US" smtClean="0"/>
              <a:t>3</a:t>
            </a:fld>
            <a:endParaRPr lang="en-US"/>
          </a:p>
        </p:txBody>
      </p:sp>
      <p:pic>
        <p:nvPicPr>
          <p:cNvPr id="6" name="Picture 5">
            <a:extLst>
              <a:ext uri="{FF2B5EF4-FFF2-40B4-BE49-F238E27FC236}">
                <a16:creationId xmlns:a16="http://schemas.microsoft.com/office/drawing/2014/main" id="{0E5B1718-C9A5-4788-934F-4C539BA4FC79}"/>
              </a:ext>
            </a:extLst>
          </p:cNvPr>
          <p:cNvPicPr>
            <a:picLocks noChangeAspect="1"/>
          </p:cNvPicPr>
          <p:nvPr/>
        </p:nvPicPr>
        <p:blipFill>
          <a:blip r:embed="rId8"/>
          <a:stretch>
            <a:fillRect/>
          </a:stretch>
        </p:blipFill>
        <p:spPr>
          <a:xfrm>
            <a:off x="8756380" y="152400"/>
            <a:ext cx="2160704" cy="1803422"/>
          </a:xfrm>
          <a:prstGeom prst="rect">
            <a:avLst/>
          </a:prstGeom>
          <a:ln>
            <a:noFill/>
          </a:ln>
          <a:effectLst>
            <a:outerShdw blurRad="292100" dist="139700" dir="2700000" algn="tl" rotWithShape="0">
              <a:srgbClr val="333333">
                <a:alpha val="65000"/>
              </a:srgbClr>
            </a:outerShdw>
          </a:effectLst>
        </p:spPr>
      </p:pic>
      <p:pic>
        <p:nvPicPr>
          <p:cNvPr id="12" name="Picture 2" descr="Clipart shapes oval, Clipart shapes oval Transparent FREE for ...">
            <a:extLst>
              <a:ext uri="{FF2B5EF4-FFF2-40B4-BE49-F238E27FC236}">
                <a16:creationId xmlns:a16="http://schemas.microsoft.com/office/drawing/2014/main" id="{05AD1CAA-F055-40B8-A162-FBE91880A6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91" y="1563977"/>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7533F17-2E82-4302-9418-47628781A123}"/>
              </a:ext>
            </a:extLst>
          </p:cNvPr>
          <p:cNvSpPr/>
          <p:nvPr/>
        </p:nvSpPr>
        <p:spPr>
          <a:xfrm>
            <a:off x="509647" y="2444042"/>
            <a:ext cx="3198376" cy="1200329"/>
          </a:xfrm>
          <a:prstGeom prst="rect">
            <a:avLst/>
          </a:prstGeom>
        </p:spPr>
        <p:txBody>
          <a:bodyPr wrap="none">
            <a:spAutoFit/>
          </a:bodyPr>
          <a:lstStyle/>
          <a:p>
            <a:pPr algn="ctr"/>
            <a:r>
              <a:rPr lang="en-US" sz="3600" b="1" dirty="0">
                <a:latin typeface="Calibri" panose="020F0502020204030204" pitchFamily="34" charset="0"/>
                <a:cs typeface="Calibri" panose="020F0502020204030204" pitchFamily="34" charset="0"/>
              </a:rPr>
              <a:t>Start </a:t>
            </a:r>
          </a:p>
          <a:p>
            <a:pPr algn="ctr"/>
            <a:r>
              <a:rPr lang="en-US" sz="3600" b="1" dirty="0">
                <a:latin typeface="Calibri" panose="020F0502020204030204" pitchFamily="34" charset="0"/>
                <a:cs typeface="Calibri" panose="020F0502020204030204" pitchFamily="34" charset="0"/>
              </a:rPr>
              <a:t>PowerPoint </a:t>
            </a:r>
            <a:r>
              <a:rPr lang="en-US" sz="1600" b="1" dirty="0">
                <a:solidFill>
                  <a:srgbClr val="FFFF00"/>
                </a:solidFill>
                <a:latin typeface="Calibri" panose="020F0502020204030204" pitchFamily="34" charset="0"/>
                <a:cs typeface="Calibri" panose="020F0502020204030204" pitchFamily="34" charset="0"/>
              </a:rPr>
              <a:t>(Cont’d)</a:t>
            </a:r>
            <a:endParaRPr lang="en-US" sz="3600" dirty="0">
              <a:solidFill>
                <a:srgbClr val="FFFF00"/>
              </a:solidFill>
            </a:endParaRPr>
          </a:p>
        </p:txBody>
      </p:sp>
    </p:spTree>
    <p:extLst>
      <p:ext uri="{BB962C8B-B14F-4D97-AF65-F5344CB8AC3E}">
        <p14:creationId xmlns:p14="http://schemas.microsoft.com/office/powerpoint/2010/main" val="2607013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1672844073"/>
              </p:ext>
            </p:extLst>
          </p:nvPr>
        </p:nvGraphicFramePr>
        <p:xfrm>
          <a:off x="4500880" y="264160"/>
          <a:ext cx="7254239" cy="639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B4D6BE5-8CAF-4D1B-BBF5-132E27C1D4E9}"/>
              </a:ext>
            </a:extLst>
          </p:cNvPr>
          <p:cNvPicPr>
            <a:picLocks noChangeAspect="1"/>
          </p:cNvPicPr>
          <p:nvPr/>
        </p:nvPicPr>
        <p:blipFill>
          <a:blip r:embed="rId7"/>
          <a:stretch>
            <a:fillRect/>
          </a:stretch>
        </p:blipFill>
        <p:spPr>
          <a:xfrm>
            <a:off x="9416143" y="719817"/>
            <a:ext cx="834922" cy="8683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AF59765D-5CD0-42AB-809B-628C659AAB4B}"/>
              </a:ext>
            </a:extLst>
          </p:cNvPr>
          <p:cNvPicPr>
            <a:picLocks noChangeAspect="1"/>
          </p:cNvPicPr>
          <p:nvPr/>
        </p:nvPicPr>
        <p:blipFill>
          <a:blip r:embed="rId8"/>
          <a:stretch>
            <a:fillRect/>
          </a:stretch>
        </p:blipFill>
        <p:spPr>
          <a:xfrm>
            <a:off x="9048750" y="2593857"/>
            <a:ext cx="1866900" cy="15716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BEAF29D-84CD-4E95-9D83-661A1399F737}"/>
              </a:ext>
            </a:extLst>
          </p:cNvPr>
          <p:cNvPicPr>
            <a:picLocks noChangeAspect="1"/>
          </p:cNvPicPr>
          <p:nvPr/>
        </p:nvPicPr>
        <p:blipFill>
          <a:blip r:embed="rId9"/>
          <a:stretch>
            <a:fillRect/>
          </a:stretch>
        </p:blipFill>
        <p:spPr>
          <a:xfrm>
            <a:off x="9127554" y="5171204"/>
            <a:ext cx="1628775" cy="1323975"/>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874DC991-4C30-42E6-A8CA-B56587F9A773}"/>
              </a:ext>
            </a:extLst>
          </p:cNvPr>
          <p:cNvSpPr>
            <a:spLocks noGrp="1"/>
          </p:cNvSpPr>
          <p:nvPr>
            <p:ph type="sldNum" sz="quarter" idx="12"/>
          </p:nvPr>
        </p:nvSpPr>
        <p:spPr/>
        <p:txBody>
          <a:bodyPr/>
          <a:lstStyle/>
          <a:p>
            <a:fld id="{A7CD31F4-64FA-4BA0-9498-67783267A8C8}" type="slidenum">
              <a:rPr lang="en-US" smtClean="0"/>
              <a:t>4</a:t>
            </a:fld>
            <a:endParaRPr lang="en-US"/>
          </a:p>
        </p:txBody>
      </p:sp>
      <p:pic>
        <p:nvPicPr>
          <p:cNvPr id="13" name="Picture 2" descr="Clipart shapes oval, Clipart shapes oval Transparent FREE for ...">
            <a:extLst>
              <a:ext uri="{FF2B5EF4-FFF2-40B4-BE49-F238E27FC236}">
                <a16:creationId xmlns:a16="http://schemas.microsoft.com/office/drawing/2014/main" id="{DF652F34-F578-488C-BC78-6649513F8D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91" y="1563977"/>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B73DF8F7-B3FF-4232-80B0-1B24D68F4FD0}"/>
              </a:ext>
            </a:extLst>
          </p:cNvPr>
          <p:cNvSpPr>
            <a:spLocks noGrp="1"/>
          </p:cNvSpPr>
          <p:nvPr>
            <p:ph type="title"/>
          </p:nvPr>
        </p:nvSpPr>
        <p:spPr>
          <a:xfrm>
            <a:off x="635001" y="640823"/>
            <a:ext cx="3103194" cy="4653200"/>
          </a:xfrm>
        </p:spPr>
        <p:txBody>
          <a:bodyPr anchor="ctr">
            <a:normAutofit/>
          </a:bodyPr>
          <a:lstStyle/>
          <a:p>
            <a:r>
              <a:rPr lang="en-US" sz="2400" b="1" dirty="0">
                <a:latin typeface="Calibri" panose="020F0502020204030204" pitchFamily="34" charset="0"/>
                <a:cs typeface="Calibri" panose="020F0502020204030204" pitchFamily="34" charset="0"/>
              </a:rPr>
              <a:t>Pin PowerPoint to the Taskbar and start PowerPoint from the Taskbar </a:t>
            </a:r>
          </a:p>
        </p:txBody>
      </p:sp>
    </p:spTree>
    <p:extLst>
      <p:ext uri="{BB962C8B-B14F-4D97-AF65-F5344CB8AC3E}">
        <p14:creationId xmlns:p14="http://schemas.microsoft.com/office/powerpoint/2010/main" val="1921068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2884024715"/>
              </p:ext>
            </p:extLst>
          </p:nvPr>
        </p:nvGraphicFramePr>
        <p:xfrm>
          <a:off x="4500880" y="264160"/>
          <a:ext cx="7254239" cy="578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0493A05-5D0D-453E-87FE-BD24EFAB96EC}"/>
              </a:ext>
            </a:extLst>
          </p:cNvPr>
          <p:cNvPicPr>
            <a:picLocks noChangeAspect="1"/>
          </p:cNvPicPr>
          <p:nvPr/>
        </p:nvPicPr>
        <p:blipFill>
          <a:blip r:embed="rId7"/>
          <a:stretch>
            <a:fillRect/>
          </a:stretch>
        </p:blipFill>
        <p:spPr>
          <a:xfrm>
            <a:off x="8432937" y="812800"/>
            <a:ext cx="3098525" cy="1849120"/>
          </a:xfrm>
          <a:prstGeom prst="rect">
            <a:avLst/>
          </a:prstGeom>
        </p:spPr>
      </p:pic>
      <p:pic>
        <p:nvPicPr>
          <p:cNvPr id="3" name="Picture 2">
            <a:extLst>
              <a:ext uri="{FF2B5EF4-FFF2-40B4-BE49-F238E27FC236}">
                <a16:creationId xmlns:a16="http://schemas.microsoft.com/office/drawing/2014/main" id="{E9C01AD6-53C5-4D40-814F-9E60A37328DD}"/>
              </a:ext>
            </a:extLst>
          </p:cNvPr>
          <p:cNvPicPr>
            <a:picLocks noChangeAspect="1"/>
          </p:cNvPicPr>
          <p:nvPr/>
        </p:nvPicPr>
        <p:blipFill>
          <a:blip r:embed="rId8"/>
          <a:stretch>
            <a:fillRect/>
          </a:stretch>
        </p:blipFill>
        <p:spPr>
          <a:xfrm>
            <a:off x="4500880" y="5358466"/>
            <a:ext cx="3261330" cy="514014"/>
          </a:xfrm>
          <a:prstGeom prst="rect">
            <a:avLst/>
          </a:prstGeom>
        </p:spPr>
      </p:pic>
      <p:sp>
        <p:nvSpPr>
          <p:cNvPr id="4" name="Slide Number Placeholder 3">
            <a:extLst>
              <a:ext uri="{FF2B5EF4-FFF2-40B4-BE49-F238E27FC236}">
                <a16:creationId xmlns:a16="http://schemas.microsoft.com/office/drawing/2014/main" id="{2C80B6AA-CF78-451A-86A2-CA44E555DB28}"/>
              </a:ext>
            </a:extLst>
          </p:cNvPr>
          <p:cNvSpPr>
            <a:spLocks noGrp="1"/>
          </p:cNvSpPr>
          <p:nvPr>
            <p:ph type="sldNum" sz="quarter" idx="12"/>
          </p:nvPr>
        </p:nvSpPr>
        <p:spPr/>
        <p:txBody>
          <a:bodyPr/>
          <a:lstStyle/>
          <a:p>
            <a:fld id="{A7CD31F4-64FA-4BA0-9498-67783267A8C8}" type="slidenum">
              <a:rPr lang="en-US" smtClean="0"/>
              <a:t>5</a:t>
            </a:fld>
            <a:endParaRPr lang="en-US"/>
          </a:p>
        </p:txBody>
      </p:sp>
      <p:pic>
        <p:nvPicPr>
          <p:cNvPr id="10" name="Picture 2" descr="Clipart shapes oval, Clipart shapes oval Transparent FREE for ...">
            <a:extLst>
              <a:ext uri="{FF2B5EF4-FFF2-40B4-BE49-F238E27FC236}">
                <a16:creationId xmlns:a16="http://schemas.microsoft.com/office/drawing/2014/main" id="{F6F18D79-3055-4A21-B3DF-53BC7F7379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91" y="1737360"/>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ACC29BF-8DF6-4F34-8032-38EEFA181F1C}"/>
              </a:ext>
            </a:extLst>
          </p:cNvPr>
          <p:cNvSpPr>
            <a:spLocks noGrp="1"/>
          </p:cNvSpPr>
          <p:nvPr>
            <p:ph type="title"/>
          </p:nvPr>
        </p:nvSpPr>
        <p:spPr>
          <a:xfrm>
            <a:off x="596409" y="828080"/>
            <a:ext cx="3103194" cy="4653200"/>
          </a:xfrm>
        </p:spPr>
        <p:txBody>
          <a:bodyPr anchor="ctr">
            <a:normAutofit/>
          </a:bodyPr>
          <a:lstStyle/>
          <a:p>
            <a:r>
              <a:rPr lang="en-US" sz="2400" b="1" dirty="0">
                <a:latin typeface="Calibri" panose="020F0502020204030204" pitchFamily="34" charset="0"/>
                <a:cs typeface="Calibri" panose="020F0502020204030204" pitchFamily="34" charset="0"/>
              </a:rPr>
              <a:t>Pin PowerPoint to the Taskbar and start PowerPoint from the Taskbar </a:t>
            </a:r>
            <a:r>
              <a:rPr lang="en-US" sz="2000" b="1" dirty="0">
                <a:solidFill>
                  <a:srgbClr val="FFFF00"/>
                </a:solidFill>
                <a:latin typeface="Calibri" panose="020F0502020204030204" pitchFamily="34" charset="0"/>
                <a:cs typeface="Calibri" panose="020F0502020204030204" pitchFamily="34" charset="0"/>
              </a:rPr>
              <a:t>(Cont’d)</a:t>
            </a:r>
            <a:endParaRPr lang="en-US" sz="2400" b="1"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FCB72647-2250-4DAB-B25B-70F79A239102}"/>
              </a:ext>
            </a:extLst>
          </p:cNvPr>
          <p:cNvCxnSpPr>
            <a:cxnSpLocks/>
          </p:cNvCxnSpPr>
          <p:nvPr/>
        </p:nvCxnSpPr>
        <p:spPr>
          <a:xfrm flipH="1">
            <a:off x="7587340" y="5622109"/>
            <a:ext cx="11647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168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3255241636"/>
              </p:ext>
            </p:extLst>
          </p:nvPr>
        </p:nvGraphicFramePr>
        <p:xfrm>
          <a:off x="4318000" y="304800"/>
          <a:ext cx="7183120" cy="638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F2079581-3C5C-4320-8CC5-51FF8704C862}"/>
              </a:ext>
            </a:extLst>
          </p:cNvPr>
          <p:cNvPicPr>
            <a:picLocks noChangeAspect="1"/>
          </p:cNvPicPr>
          <p:nvPr/>
        </p:nvPicPr>
        <p:blipFill>
          <a:blip r:embed="rId7"/>
          <a:stretch>
            <a:fillRect/>
          </a:stretch>
        </p:blipFill>
        <p:spPr>
          <a:xfrm>
            <a:off x="9786056" y="602507"/>
            <a:ext cx="944319" cy="125253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DF7E4D-C13E-46BC-8EF6-AA8FD00FA613}"/>
              </a:ext>
            </a:extLst>
          </p:cNvPr>
          <p:cNvPicPr>
            <a:picLocks noChangeAspect="1"/>
          </p:cNvPicPr>
          <p:nvPr/>
        </p:nvPicPr>
        <p:blipFill>
          <a:blip r:embed="rId8"/>
          <a:stretch>
            <a:fillRect/>
          </a:stretch>
        </p:blipFill>
        <p:spPr>
          <a:xfrm>
            <a:off x="10900243" y="129521"/>
            <a:ext cx="742585" cy="263045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FB4ABA5-93DE-419A-8A9A-E83C80012B5A}"/>
              </a:ext>
            </a:extLst>
          </p:cNvPr>
          <p:cNvPicPr>
            <a:picLocks noChangeAspect="1"/>
          </p:cNvPicPr>
          <p:nvPr/>
        </p:nvPicPr>
        <p:blipFill>
          <a:blip r:embed="rId9"/>
          <a:stretch>
            <a:fillRect/>
          </a:stretch>
        </p:blipFill>
        <p:spPr>
          <a:xfrm>
            <a:off x="8198691" y="2514067"/>
            <a:ext cx="2592502" cy="172010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5A7D78A-C6D3-4456-9060-52AA486F3263}"/>
              </a:ext>
            </a:extLst>
          </p:cNvPr>
          <p:cNvPicPr>
            <a:picLocks noChangeAspect="1"/>
          </p:cNvPicPr>
          <p:nvPr/>
        </p:nvPicPr>
        <p:blipFill>
          <a:blip r:embed="rId10"/>
          <a:stretch>
            <a:fillRect/>
          </a:stretch>
        </p:blipFill>
        <p:spPr>
          <a:xfrm>
            <a:off x="10192176" y="5651002"/>
            <a:ext cx="361391" cy="286385"/>
          </a:xfrm>
          <a:prstGeom prst="rect">
            <a:avLst/>
          </a:prstGeom>
        </p:spPr>
      </p:pic>
      <p:cxnSp>
        <p:nvCxnSpPr>
          <p:cNvPr id="13" name="Straight Arrow Connector 12">
            <a:extLst>
              <a:ext uri="{FF2B5EF4-FFF2-40B4-BE49-F238E27FC236}">
                <a16:creationId xmlns:a16="http://schemas.microsoft.com/office/drawing/2014/main" id="{693C4191-B7A8-48D7-9192-0C4A15B8B625}"/>
              </a:ext>
            </a:extLst>
          </p:cNvPr>
          <p:cNvCxnSpPr/>
          <p:nvPr/>
        </p:nvCxnSpPr>
        <p:spPr>
          <a:xfrm flipH="1">
            <a:off x="11369040" y="2568947"/>
            <a:ext cx="6400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C965BF4-37FB-4700-9D74-32EDEFBCC18D}"/>
              </a:ext>
            </a:extLst>
          </p:cNvPr>
          <p:cNvSpPr>
            <a:spLocks noGrp="1"/>
          </p:cNvSpPr>
          <p:nvPr>
            <p:ph type="sldNum" sz="quarter" idx="12"/>
          </p:nvPr>
        </p:nvSpPr>
        <p:spPr/>
        <p:txBody>
          <a:bodyPr/>
          <a:lstStyle/>
          <a:p>
            <a:fld id="{A7CD31F4-64FA-4BA0-9498-67783267A8C8}" type="slidenum">
              <a:rPr lang="en-US" smtClean="0"/>
              <a:t>6</a:t>
            </a:fld>
            <a:endParaRPr lang="en-US"/>
          </a:p>
        </p:txBody>
      </p:sp>
      <p:pic>
        <p:nvPicPr>
          <p:cNvPr id="14" name="Picture 2" descr="Clipart shapes oval, Clipart shapes oval Transparent FREE for ...">
            <a:extLst>
              <a:ext uri="{FF2B5EF4-FFF2-40B4-BE49-F238E27FC236}">
                <a16:creationId xmlns:a16="http://schemas.microsoft.com/office/drawing/2014/main" id="{ED3D4F9E-1541-45CE-BE64-339BAABB77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028" y="1854140"/>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5F0772FA-3558-4A5D-8DDE-9FC0932616F7}"/>
              </a:ext>
            </a:extLst>
          </p:cNvPr>
          <p:cNvSpPr txBox="1">
            <a:spLocks/>
          </p:cNvSpPr>
          <p:nvPr/>
        </p:nvSpPr>
        <p:spPr>
          <a:xfrm>
            <a:off x="389540" y="365125"/>
            <a:ext cx="3311475" cy="558314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gn="ctr"/>
            <a:r>
              <a:rPr lang="en-US" sz="3600" b="1" dirty="0">
                <a:latin typeface="Calibri" panose="020F0502020204030204" pitchFamily="34" charset="0"/>
                <a:cs typeface="Calibri" panose="020F0502020204030204" pitchFamily="34" charset="0"/>
              </a:rPr>
              <a:t>Close a Presentation</a:t>
            </a:r>
          </a:p>
        </p:txBody>
      </p:sp>
    </p:spTree>
    <p:extLst>
      <p:ext uri="{BB962C8B-B14F-4D97-AF65-F5344CB8AC3E}">
        <p14:creationId xmlns:p14="http://schemas.microsoft.com/office/powerpoint/2010/main" val="3266440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99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3A702D0-A01A-4F94-AF7B-D4BDF2B18878}"/>
              </a:ext>
            </a:extLst>
          </p:cNvPr>
          <p:cNvGraphicFramePr>
            <a:graphicFrameLocks noGrp="1"/>
          </p:cNvGraphicFramePr>
          <p:nvPr>
            <p:ph idx="1"/>
            <p:extLst>
              <p:ext uri="{D42A27DB-BD31-4B8C-83A1-F6EECF244321}">
                <p14:modId xmlns:p14="http://schemas.microsoft.com/office/powerpoint/2010/main" val="728535193"/>
              </p:ext>
            </p:extLst>
          </p:nvPr>
        </p:nvGraphicFramePr>
        <p:xfrm>
          <a:off x="4155440" y="233680"/>
          <a:ext cx="7658854" cy="594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415954-61FF-4B93-B3F7-CD9F825E1A99}"/>
              </a:ext>
            </a:extLst>
          </p:cNvPr>
          <p:cNvPicPr>
            <a:picLocks noChangeAspect="1"/>
          </p:cNvPicPr>
          <p:nvPr/>
        </p:nvPicPr>
        <p:blipFill>
          <a:blip r:embed="rId7"/>
          <a:stretch>
            <a:fillRect/>
          </a:stretch>
        </p:blipFill>
        <p:spPr>
          <a:xfrm>
            <a:off x="7902356" y="3774045"/>
            <a:ext cx="3911938" cy="182895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896DA4A-8837-4AE3-88AE-30E76E8F6803}"/>
              </a:ext>
            </a:extLst>
          </p:cNvPr>
          <p:cNvSpPr>
            <a:spLocks noGrp="1"/>
          </p:cNvSpPr>
          <p:nvPr>
            <p:ph type="sldNum" sz="quarter" idx="12"/>
          </p:nvPr>
        </p:nvSpPr>
        <p:spPr/>
        <p:txBody>
          <a:bodyPr/>
          <a:lstStyle/>
          <a:p>
            <a:fld id="{A7CD31F4-64FA-4BA0-9498-67783267A8C8}" type="slidenum">
              <a:rPr lang="en-US" smtClean="0"/>
              <a:t>7</a:t>
            </a:fld>
            <a:endParaRPr lang="en-US"/>
          </a:p>
        </p:txBody>
      </p:sp>
      <p:pic>
        <p:nvPicPr>
          <p:cNvPr id="10" name="Picture 2" descr="Clipart shapes oval, Clipart shapes oval Transparent FREE for ...">
            <a:extLst>
              <a:ext uri="{FF2B5EF4-FFF2-40B4-BE49-F238E27FC236}">
                <a16:creationId xmlns:a16="http://schemas.microsoft.com/office/drawing/2014/main" id="{5F7B93A0-B21C-422C-8E23-515953590C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16" y="1826059"/>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770222-4C82-4310-873D-8F872569009D}"/>
              </a:ext>
            </a:extLst>
          </p:cNvPr>
          <p:cNvSpPr/>
          <p:nvPr/>
        </p:nvSpPr>
        <p:spPr>
          <a:xfrm>
            <a:off x="850880" y="2666712"/>
            <a:ext cx="2388795" cy="1077218"/>
          </a:xfrm>
          <a:prstGeom prst="rect">
            <a:avLst/>
          </a:prstGeom>
        </p:spPr>
        <p:txBody>
          <a:bodyPr wrap="none">
            <a:spAutoFit/>
          </a:bodyPr>
          <a:lstStyle/>
          <a:p>
            <a:pPr algn="ctr"/>
            <a:r>
              <a:rPr lang="en-US" sz="3200" b="1" dirty="0">
                <a:latin typeface="Calibri" panose="020F0502020204030204" pitchFamily="34" charset="0"/>
                <a:cs typeface="Calibri" panose="020F0502020204030204" pitchFamily="34" charset="0"/>
              </a:rPr>
              <a:t>What is a </a:t>
            </a:r>
          </a:p>
          <a:p>
            <a:pPr algn="ctr"/>
            <a:r>
              <a:rPr lang="en-US" sz="3200" b="1" dirty="0">
                <a:latin typeface="Calibri" panose="020F0502020204030204" pitchFamily="34" charset="0"/>
                <a:cs typeface="Calibri" panose="020F0502020204030204" pitchFamily="34" charset="0"/>
              </a:rPr>
              <a:t>Placeholder?</a:t>
            </a:r>
            <a:endParaRPr lang="en-US" sz="3200" dirty="0"/>
          </a:p>
        </p:txBody>
      </p:sp>
    </p:spTree>
    <p:extLst>
      <p:ext uri="{BB962C8B-B14F-4D97-AF65-F5344CB8AC3E}">
        <p14:creationId xmlns:p14="http://schemas.microsoft.com/office/powerpoint/2010/main" val="3034417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B99D7D"/>
          </a:solidFill>
          <a:ln w="38100" cap="rnd">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 name="Picture 5">
            <a:extLst>
              <a:ext uri="{FF2B5EF4-FFF2-40B4-BE49-F238E27FC236}">
                <a16:creationId xmlns:a16="http://schemas.microsoft.com/office/drawing/2014/main" id="{DE756EE6-1EA8-4538-8263-70C1DE919FBE}"/>
              </a:ext>
            </a:extLst>
          </p:cNvPr>
          <p:cNvPicPr>
            <a:picLocks noChangeAspect="1"/>
          </p:cNvPicPr>
          <p:nvPr/>
        </p:nvPicPr>
        <p:blipFill>
          <a:blip r:embed="rId4"/>
          <a:stretch>
            <a:fillRect/>
          </a:stretch>
        </p:blipFill>
        <p:spPr>
          <a:xfrm>
            <a:off x="174519" y="1209040"/>
            <a:ext cx="11833205" cy="15045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2EA875F-E890-4912-B6C6-77E06B3C0B9C}"/>
              </a:ext>
            </a:extLst>
          </p:cNvPr>
          <p:cNvSpPr txBox="1"/>
          <p:nvPr/>
        </p:nvSpPr>
        <p:spPr>
          <a:xfrm>
            <a:off x="316759" y="3013501"/>
            <a:ext cx="2589001" cy="830997"/>
          </a:xfrm>
          <a:prstGeom prst="rect">
            <a:avLst/>
          </a:prstGeom>
          <a:solidFill>
            <a:schemeClr val="bg1">
              <a:lumMod val="95000"/>
            </a:schemeClr>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ZA" sz="2400" b="1" dirty="0">
                <a:latin typeface="Calibri" panose="020F0502020204030204" pitchFamily="34" charset="0"/>
                <a:cs typeface="Calibri" panose="020F0502020204030204" pitchFamily="34" charset="0"/>
              </a:rPr>
              <a:t>The Ribbon is divided into </a:t>
            </a:r>
            <a:r>
              <a:rPr lang="en-ZA" sz="2400" b="1" dirty="0">
                <a:solidFill>
                  <a:srgbClr val="FF0000"/>
                </a:solidFill>
                <a:latin typeface="Calibri" panose="020F0502020204030204" pitchFamily="34" charset="0"/>
                <a:cs typeface="Calibri" panose="020F0502020204030204" pitchFamily="34" charset="0"/>
              </a:rPr>
              <a:t>TABS</a:t>
            </a:r>
            <a:endParaRPr lang="en-US" sz="2400" b="1" dirty="0">
              <a:solidFill>
                <a:srgbClr val="FF0000"/>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BB300FE4-9D2F-4339-9E47-CDFD9B0BBC29}"/>
              </a:ext>
            </a:extLst>
          </p:cNvPr>
          <p:cNvCxnSpPr>
            <a:cxnSpLocks/>
            <a:stCxn id="9" idx="0"/>
          </p:cNvCxnSpPr>
          <p:nvPr/>
        </p:nvCxnSpPr>
        <p:spPr>
          <a:xfrm flipV="1">
            <a:off x="1611260" y="1706881"/>
            <a:ext cx="522340" cy="13066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2B7A5B-F12D-4DF9-977B-A1E767E4A690}"/>
              </a:ext>
            </a:extLst>
          </p:cNvPr>
          <p:cNvCxnSpPr>
            <a:cxnSpLocks/>
          </p:cNvCxnSpPr>
          <p:nvPr/>
        </p:nvCxnSpPr>
        <p:spPr>
          <a:xfrm flipH="1" flipV="1">
            <a:off x="991500" y="1706880"/>
            <a:ext cx="503738" cy="13066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50F3888-F05B-4BDB-9DAF-C8EF57F761C5}"/>
              </a:ext>
            </a:extLst>
          </p:cNvPr>
          <p:cNvSpPr txBox="1"/>
          <p:nvPr/>
        </p:nvSpPr>
        <p:spPr>
          <a:xfrm>
            <a:off x="3126736" y="3013501"/>
            <a:ext cx="2589001" cy="830997"/>
          </a:xfrm>
          <a:prstGeom prst="rect">
            <a:avLst/>
          </a:prstGeom>
          <a:solidFill>
            <a:schemeClr val="bg1">
              <a:lumMod val="95000"/>
            </a:schemeClr>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lgn="ctr">
              <a:defRPr sz="2400" b="1">
                <a:latin typeface="Calibri" panose="020F0502020204030204" pitchFamily="34" charset="0"/>
                <a:cs typeface="Calibri" panose="020F0502020204030204" pitchFamily="34" charset="0"/>
              </a:defRPr>
            </a:lvl1pPr>
          </a:lstStyle>
          <a:p>
            <a:r>
              <a:rPr lang="en-ZA" dirty="0"/>
              <a:t>Each TAB holds separate </a:t>
            </a:r>
            <a:r>
              <a:rPr lang="en-ZA" dirty="0">
                <a:solidFill>
                  <a:srgbClr val="FF0000"/>
                </a:solidFill>
              </a:rPr>
              <a:t>GROUPS</a:t>
            </a:r>
            <a:endParaRPr lang="en-US" dirty="0">
              <a:solidFill>
                <a:srgbClr val="FF0000"/>
              </a:solidFill>
            </a:endParaRPr>
          </a:p>
        </p:txBody>
      </p:sp>
      <p:sp>
        <p:nvSpPr>
          <p:cNvPr id="18" name="Rectangle 17">
            <a:extLst>
              <a:ext uri="{FF2B5EF4-FFF2-40B4-BE49-F238E27FC236}">
                <a16:creationId xmlns:a16="http://schemas.microsoft.com/office/drawing/2014/main" id="{7406959E-9655-4D94-8C8F-0FAAC3D2FD71}"/>
              </a:ext>
            </a:extLst>
          </p:cNvPr>
          <p:cNvSpPr/>
          <p:nvPr/>
        </p:nvSpPr>
        <p:spPr>
          <a:xfrm>
            <a:off x="2682240" y="1811920"/>
            <a:ext cx="2509160" cy="9017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4AC4BB2-54E7-4180-93D4-2DE9FF9BCD9F}"/>
              </a:ext>
            </a:extLst>
          </p:cNvPr>
          <p:cNvCxnSpPr>
            <a:cxnSpLocks/>
          </p:cNvCxnSpPr>
          <p:nvPr/>
        </p:nvCxnSpPr>
        <p:spPr>
          <a:xfrm flipV="1">
            <a:off x="4114800" y="2713627"/>
            <a:ext cx="0" cy="3885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F2D22F4-92DB-4865-ADDF-E0AB2C25EBB4}"/>
              </a:ext>
            </a:extLst>
          </p:cNvPr>
          <p:cNvSpPr txBox="1"/>
          <p:nvPr/>
        </p:nvSpPr>
        <p:spPr>
          <a:xfrm>
            <a:off x="5967193" y="3013500"/>
            <a:ext cx="3451125" cy="830997"/>
          </a:xfrm>
          <a:prstGeom prst="rect">
            <a:avLst/>
          </a:prstGeom>
          <a:solidFill>
            <a:schemeClr val="bg1">
              <a:lumMod val="95000"/>
            </a:schemeClr>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lgn="ctr">
              <a:defRPr sz="2400" b="1">
                <a:latin typeface="Calibri" panose="020F0502020204030204" pitchFamily="34" charset="0"/>
                <a:cs typeface="Calibri" panose="020F0502020204030204" pitchFamily="34" charset="0"/>
              </a:defRPr>
            </a:lvl1pPr>
          </a:lstStyle>
          <a:p>
            <a:r>
              <a:rPr lang="en-ZA" dirty="0"/>
              <a:t>Click an ARROW for more </a:t>
            </a:r>
            <a:r>
              <a:rPr lang="en-ZA" dirty="0">
                <a:solidFill>
                  <a:srgbClr val="FF0000"/>
                </a:solidFill>
              </a:rPr>
              <a:t>GROUP</a:t>
            </a:r>
            <a:r>
              <a:rPr lang="en-ZA" dirty="0"/>
              <a:t> </a:t>
            </a:r>
            <a:r>
              <a:rPr lang="en-ZA" dirty="0">
                <a:solidFill>
                  <a:srgbClr val="FF0000"/>
                </a:solidFill>
              </a:rPr>
              <a:t>COMMANDS</a:t>
            </a:r>
            <a:endParaRPr lang="en-US" dirty="0">
              <a:solidFill>
                <a:srgbClr val="FF0000"/>
              </a:solidFill>
            </a:endParaRPr>
          </a:p>
        </p:txBody>
      </p:sp>
      <p:sp>
        <p:nvSpPr>
          <p:cNvPr id="24" name="Rectangle 23">
            <a:extLst>
              <a:ext uri="{FF2B5EF4-FFF2-40B4-BE49-F238E27FC236}">
                <a16:creationId xmlns:a16="http://schemas.microsoft.com/office/drawing/2014/main" id="{B0C710F0-DA15-4B1B-9D90-D0FADE8E7CF5}"/>
              </a:ext>
            </a:extLst>
          </p:cNvPr>
          <p:cNvSpPr/>
          <p:nvPr/>
        </p:nvSpPr>
        <p:spPr>
          <a:xfrm>
            <a:off x="6884511" y="2482089"/>
            <a:ext cx="256513" cy="2998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7BE78DB5-95DF-4933-A22D-42B68B16CD84}"/>
              </a:ext>
            </a:extLst>
          </p:cNvPr>
          <p:cNvCxnSpPr/>
          <p:nvPr/>
        </p:nvCxnSpPr>
        <p:spPr>
          <a:xfrm flipV="1">
            <a:off x="7020560" y="2781963"/>
            <a:ext cx="0" cy="2998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A1FA46-2CC1-444E-BF8A-26F4AE96811E}"/>
              </a:ext>
            </a:extLst>
          </p:cNvPr>
          <p:cNvSpPr txBox="1"/>
          <p:nvPr/>
        </p:nvSpPr>
        <p:spPr>
          <a:xfrm>
            <a:off x="9576497" y="3013500"/>
            <a:ext cx="2457324" cy="1569660"/>
          </a:xfrm>
          <a:prstGeom prst="rect">
            <a:avLst/>
          </a:prstGeom>
          <a:solidFill>
            <a:schemeClr val="bg1">
              <a:lumMod val="95000"/>
            </a:schemeClr>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lgn="ctr">
              <a:defRPr sz="2400" b="1">
                <a:latin typeface="Calibri" panose="020F0502020204030204" pitchFamily="34" charset="0"/>
                <a:cs typeface="Calibri" panose="020F0502020204030204" pitchFamily="34" charset="0"/>
              </a:defRPr>
            </a:lvl1pPr>
          </a:lstStyle>
          <a:p>
            <a:r>
              <a:rPr lang="en-ZA" dirty="0">
                <a:solidFill>
                  <a:srgbClr val="FF0000"/>
                </a:solidFill>
              </a:rPr>
              <a:t>Contextual TABS </a:t>
            </a:r>
            <a:r>
              <a:rPr lang="en-ZA" dirty="0"/>
              <a:t>will appear when certain items are selected </a:t>
            </a:r>
            <a:endParaRPr lang="en-US" dirty="0"/>
          </a:p>
        </p:txBody>
      </p:sp>
      <p:cxnSp>
        <p:nvCxnSpPr>
          <p:cNvPr id="33" name="Straight Arrow Connector 32">
            <a:extLst>
              <a:ext uri="{FF2B5EF4-FFF2-40B4-BE49-F238E27FC236}">
                <a16:creationId xmlns:a16="http://schemas.microsoft.com/office/drawing/2014/main" id="{3D850309-18F6-4E45-82F8-C0E6E573EEE2}"/>
              </a:ext>
            </a:extLst>
          </p:cNvPr>
          <p:cNvCxnSpPr>
            <a:cxnSpLocks/>
          </p:cNvCxnSpPr>
          <p:nvPr/>
        </p:nvCxnSpPr>
        <p:spPr>
          <a:xfrm flipH="1" flipV="1">
            <a:off x="8975299" y="1706882"/>
            <a:ext cx="1169458" cy="13066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PowerPoint 2016 Home Tab - wikigain">
            <a:extLst>
              <a:ext uri="{FF2B5EF4-FFF2-40B4-BE49-F238E27FC236}">
                <a16:creationId xmlns:a16="http://schemas.microsoft.com/office/drawing/2014/main" id="{389EC9AA-66B9-4FFA-8F03-742144BAF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142" y="4241437"/>
            <a:ext cx="4530195" cy="2244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2713C15-64C2-4746-AF15-CBD86C1960B2}"/>
              </a:ext>
            </a:extLst>
          </p:cNvPr>
          <p:cNvSpPr txBox="1"/>
          <p:nvPr/>
        </p:nvSpPr>
        <p:spPr>
          <a:xfrm>
            <a:off x="5447035" y="5035340"/>
            <a:ext cx="3451125" cy="830997"/>
          </a:xfrm>
          <a:prstGeom prst="rect">
            <a:avLst/>
          </a:prstGeom>
          <a:solidFill>
            <a:schemeClr val="bg1">
              <a:lumMod val="95000"/>
            </a:schemeClr>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lgn="ctr">
              <a:defRPr sz="2400" b="1">
                <a:latin typeface="Calibri" panose="020F0502020204030204" pitchFamily="34" charset="0"/>
                <a:cs typeface="Calibri" panose="020F0502020204030204" pitchFamily="34" charset="0"/>
              </a:defRPr>
            </a:lvl1pPr>
          </a:lstStyle>
          <a:p>
            <a:r>
              <a:rPr lang="en-ZA" dirty="0"/>
              <a:t>Each GROUP holds separate </a:t>
            </a:r>
            <a:r>
              <a:rPr lang="en-ZA" dirty="0">
                <a:solidFill>
                  <a:srgbClr val="FF0000"/>
                </a:solidFill>
              </a:rPr>
              <a:t>COMMANDS</a:t>
            </a:r>
            <a:endParaRPr lang="en-US" dirty="0">
              <a:solidFill>
                <a:srgbClr val="FF0000"/>
              </a:solidFill>
            </a:endParaRPr>
          </a:p>
        </p:txBody>
      </p:sp>
      <p:cxnSp>
        <p:nvCxnSpPr>
          <p:cNvPr id="34" name="Straight Arrow Connector 33">
            <a:extLst>
              <a:ext uri="{FF2B5EF4-FFF2-40B4-BE49-F238E27FC236}">
                <a16:creationId xmlns:a16="http://schemas.microsoft.com/office/drawing/2014/main" id="{09814F36-D9A9-4813-9F1E-75EA21992113}"/>
              </a:ext>
            </a:extLst>
          </p:cNvPr>
          <p:cNvCxnSpPr>
            <a:cxnSpLocks/>
          </p:cNvCxnSpPr>
          <p:nvPr/>
        </p:nvCxnSpPr>
        <p:spPr>
          <a:xfrm flipH="1" flipV="1">
            <a:off x="4338320" y="5450838"/>
            <a:ext cx="1118875"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8C8E5A93-536A-427C-A74D-78971E929FBA}"/>
              </a:ext>
            </a:extLst>
          </p:cNvPr>
          <p:cNvSpPr/>
          <p:nvPr/>
        </p:nvSpPr>
        <p:spPr>
          <a:xfrm>
            <a:off x="3743013" y="262179"/>
            <a:ext cx="4854760" cy="646986"/>
          </a:xfrm>
          <a:prstGeom prst="roundRect">
            <a:avLst/>
          </a:prstGeom>
          <a:solidFill>
            <a:schemeClr val="bg1">
              <a:lumMod val="95000"/>
            </a:schemeClr>
          </a:solidFill>
          <a:ln w="28575">
            <a:solidFill>
              <a:schemeClr val="tx1"/>
            </a:solidFill>
          </a:ln>
        </p:spPr>
        <p:txBody>
          <a:bodyPr wrap="square">
            <a:spAutoFit/>
          </a:bodyPr>
          <a:lstStyle/>
          <a:p>
            <a:pPr algn="ctr"/>
            <a:r>
              <a:rPr lang="en-US" sz="3200" b="1" dirty="0">
                <a:latin typeface="Calibri" panose="020F0502020204030204" pitchFamily="34" charset="0"/>
                <a:ea typeface="Calibri" panose="020F0502020204030204" pitchFamily="34" charset="0"/>
              </a:rPr>
              <a:t>The PowerPoint  Ribbon </a:t>
            </a:r>
            <a:endParaRPr lang="en-US" sz="3200" b="1" dirty="0"/>
          </a:p>
        </p:txBody>
      </p:sp>
      <p:sp>
        <p:nvSpPr>
          <p:cNvPr id="2" name="Slide Number Placeholder 1">
            <a:extLst>
              <a:ext uri="{FF2B5EF4-FFF2-40B4-BE49-F238E27FC236}">
                <a16:creationId xmlns:a16="http://schemas.microsoft.com/office/drawing/2014/main" id="{BF9A0B80-F771-4228-809B-A0B06E310E3A}"/>
              </a:ext>
            </a:extLst>
          </p:cNvPr>
          <p:cNvSpPr>
            <a:spLocks noGrp="1"/>
          </p:cNvSpPr>
          <p:nvPr>
            <p:ph type="sldNum" sz="quarter" idx="12"/>
          </p:nvPr>
        </p:nvSpPr>
        <p:spPr/>
        <p:txBody>
          <a:bodyPr/>
          <a:lstStyle/>
          <a:p>
            <a:fld id="{A7CD31F4-64FA-4BA0-9498-67783267A8C8}" type="slidenum">
              <a:rPr lang="en-US" smtClean="0"/>
              <a:t>8</a:t>
            </a:fld>
            <a:endParaRPr lang="en-US"/>
          </a:p>
        </p:txBody>
      </p:sp>
      <p:sp>
        <p:nvSpPr>
          <p:cNvPr id="3" name="Rectangle 2">
            <a:extLst>
              <a:ext uri="{FF2B5EF4-FFF2-40B4-BE49-F238E27FC236}">
                <a16:creationId xmlns:a16="http://schemas.microsoft.com/office/drawing/2014/main" id="{62C136C7-147D-49DB-9350-2FD564EA4C42}"/>
              </a:ext>
            </a:extLst>
          </p:cNvPr>
          <p:cNvSpPr/>
          <p:nvPr/>
        </p:nvSpPr>
        <p:spPr>
          <a:xfrm>
            <a:off x="8403771" y="1263470"/>
            <a:ext cx="1850571" cy="1979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662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B99D7D"/>
          </a:solidFill>
          <a:ln w="34925">
            <a:solidFill>
              <a:srgbClr val="B99D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F6CA424-A38F-46BC-8326-31125E69AF16}"/>
              </a:ext>
            </a:extLst>
          </p:cNvPr>
          <p:cNvGraphicFramePr>
            <a:graphicFrameLocks noGrp="1"/>
          </p:cNvGraphicFramePr>
          <p:nvPr>
            <p:ph idx="1"/>
            <p:extLst>
              <p:ext uri="{D42A27DB-BD31-4B8C-83A1-F6EECF244321}">
                <p14:modId xmlns:p14="http://schemas.microsoft.com/office/powerpoint/2010/main" val="350646887"/>
              </p:ext>
            </p:extLst>
          </p:nvPr>
        </p:nvGraphicFramePr>
        <p:xfrm>
          <a:off x="4498848" y="365760"/>
          <a:ext cx="7368032" cy="628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B9F0364-F637-4539-AF79-1D8B55A2F92A}"/>
              </a:ext>
            </a:extLst>
          </p:cNvPr>
          <p:cNvSpPr>
            <a:spLocks noGrp="1"/>
          </p:cNvSpPr>
          <p:nvPr>
            <p:ph type="sldNum" sz="quarter" idx="12"/>
          </p:nvPr>
        </p:nvSpPr>
        <p:spPr/>
        <p:txBody>
          <a:bodyPr/>
          <a:lstStyle/>
          <a:p>
            <a:fld id="{A7CD31F4-64FA-4BA0-9498-67783267A8C8}" type="slidenum">
              <a:rPr lang="en-US" smtClean="0"/>
              <a:t>9</a:t>
            </a:fld>
            <a:endParaRPr lang="en-US"/>
          </a:p>
        </p:txBody>
      </p:sp>
      <p:pic>
        <p:nvPicPr>
          <p:cNvPr id="7" name="Picture 2" descr="Clipart shapes oval, Clipart shapes oval Transparent FREE for ...">
            <a:extLst>
              <a:ext uri="{FF2B5EF4-FFF2-40B4-BE49-F238E27FC236}">
                <a16:creationId xmlns:a16="http://schemas.microsoft.com/office/drawing/2014/main" id="{0FA47C8E-D7D3-439E-80D3-DB55B4BF5B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634" y="1723240"/>
            <a:ext cx="3988574" cy="357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ADAFB6-800C-4DCB-B3DD-F6A068F86B94}"/>
              </a:ext>
            </a:extLst>
          </p:cNvPr>
          <p:cNvSpPr/>
          <p:nvPr/>
        </p:nvSpPr>
        <p:spPr>
          <a:xfrm>
            <a:off x="776136" y="2656505"/>
            <a:ext cx="2946576" cy="954107"/>
          </a:xfrm>
          <a:prstGeom prst="rect">
            <a:avLst/>
          </a:prstGeom>
        </p:spPr>
        <p:txBody>
          <a:bodyPr wrap="none">
            <a:spAutoFit/>
          </a:bodyPr>
          <a:lstStyle/>
          <a:p>
            <a:pPr algn="ctr"/>
            <a:r>
              <a:rPr lang="en-US" sz="2800" b="1" dirty="0">
                <a:latin typeface="Calibri" panose="020F0502020204030204" pitchFamily="34" charset="0"/>
                <a:cs typeface="Calibri" panose="020F0502020204030204" pitchFamily="34" charset="0"/>
              </a:rPr>
              <a:t>Why do we save a </a:t>
            </a:r>
          </a:p>
          <a:p>
            <a:pPr algn="ctr"/>
            <a:r>
              <a:rPr lang="en-US" sz="2800" b="1" dirty="0">
                <a:latin typeface="Calibri" panose="020F0502020204030204" pitchFamily="34" charset="0"/>
                <a:cs typeface="Calibri" panose="020F0502020204030204" pitchFamily="34" charset="0"/>
              </a:rPr>
              <a:t>Presentation? </a:t>
            </a:r>
            <a:endParaRPr lang="en-US" sz="2800" dirty="0"/>
          </a:p>
        </p:txBody>
      </p:sp>
    </p:spTree>
    <p:extLst>
      <p:ext uri="{BB962C8B-B14F-4D97-AF65-F5344CB8AC3E}">
        <p14:creationId xmlns:p14="http://schemas.microsoft.com/office/powerpoint/2010/main" val="1898507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ketchyVTI">
  <a:themeElements>
    <a:clrScheme name="AnalogousFromLightSeedLeftStep">
      <a:dk1>
        <a:srgbClr val="000000"/>
      </a:dk1>
      <a:lt1>
        <a:srgbClr val="FFFFFF"/>
      </a:lt1>
      <a:dk2>
        <a:srgbClr val="41242D"/>
      </a:dk2>
      <a:lt2>
        <a:srgbClr val="E2E5E8"/>
      </a:lt2>
      <a:accent1>
        <a:srgbClr val="B99D7D"/>
      </a:accent1>
      <a:accent2>
        <a:srgbClr val="BA867F"/>
      </a:accent2>
      <a:accent3>
        <a:srgbClr val="C492A1"/>
      </a:accent3>
      <a:accent4>
        <a:srgbClr val="BA7FA9"/>
      </a:accent4>
      <a:accent5>
        <a:srgbClr val="BE93C5"/>
      </a:accent5>
      <a:accent6>
        <a:srgbClr val="997FBA"/>
      </a:accent6>
      <a:hlink>
        <a:srgbClr val="6283AA"/>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2298</Words>
  <Application>Microsoft Office PowerPoint</Application>
  <PresentationFormat>Widescreen</PresentationFormat>
  <Paragraphs>174</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Arial</vt:lpstr>
      <vt:lpstr>Calibri</vt:lpstr>
      <vt:lpstr>Castellar</vt:lpstr>
      <vt:lpstr>Symbol</vt:lpstr>
      <vt:lpstr>The Hand</vt:lpstr>
      <vt:lpstr>The Serif Hand Black</vt:lpstr>
      <vt:lpstr>SketchyVTI</vt:lpstr>
      <vt:lpstr> PowerPoint</vt:lpstr>
      <vt:lpstr>PowerPoint Presentation</vt:lpstr>
      <vt:lpstr>PowerPoint Presentation</vt:lpstr>
      <vt:lpstr>Pin PowerPoint to the Taskbar and start PowerPoint from the Taskbar </vt:lpstr>
      <vt:lpstr>Pin PowerPoint to the Taskbar and start PowerPoint from the Taskbar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Launch PowerPoint and open an existing presentation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advantage of adding text to Slide Placeholders</vt:lpstr>
      <vt:lpstr>PowerPoint Presentation</vt:lpstr>
      <vt:lpstr>= Rand(5,10) 5 paragraphs, each consisting of 10 sentences</vt:lpstr>
      <vt:lpstr>=Rand(4,8) 4 paragraphs, each consisting of 8 sentences</vt:lpstr>
      <vt:lpstr>Selecting Text</vt:lpstr>
      <vt:lpstr>PowerPoint Presentation</vt:lpstr>
      <vt:lpstr>Go to the beginning of the presentation:</vt:lpstr>
      <vt:lpstr>Go to the end of the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PowerPoint</dc:title>
  <dc:creator>desfelkers@outlook.com</dc:creator>
  <cp:lastModifiedBy>desfelkers@outlook.com</cp:lastModifiedBy>
  <cp:revision>42</cp:revision>
  <dcterms:created xsi:type="dcterms:W3CDTF">2020-06-21T20:40:36Z</dcterms:created>
  <dcterms:modified xsi:type="dcterms:W3CDTF">2020-06-22T14:15:53Z</dcterms:modified>
</cp:coreProperties>
</file>