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19"/>
  </p:notesMasterIdLst>
  <p:sldIdLst>
    <p:sldId id="256" r:id="rId2"/>
    <p:sldId id="257" r:id="rId3"/>
    <p:sldId id="262" r:id="rId4"/>
    <p:sldId id="263" r:id="rId5"/>
    <p:sldId id="264" r:id="rId6"/>
    <p:sldId id="259" r:id="rId7"/>
    <p:sldId id="261" r:id="rId8"/>
    <p:sldId id="260" r:id="rId9"/>
    <p:sldId id="265" r:id="rId10"/>
    <p:sldId id="266" r:id="rId11"/>
    <p:sldId id="267" r:id="rId12"/>
    <p:sldId id="268" r:id="rId13"/>
    <p:sldId id="269" r:id="rId14"/>
    <p:sldId id="270" r:id="rId15"/>
    <p:sldId id="271" r:id="rId16"/>
    <p:sldId id="272" r:id="rId17"/>
    <p:sldId id="25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4E53BEB-527E-43EC-B848-30877972335C}">
          <p14:sldIdLst>
            <p14:sldId id="256"/>
            <p14:sldId id="257"/>
            <p14:sldId id="262"/>
            <p14:sldId id="263"/>
            <p14:sldId id="264"/>
            <p14:sldId id="259"/>
            <p14:sldId id="261"/>
            <p14:sldId id="260"/>
            <p14:sldId id="265"/>
            <p14:sldId id="266"/>
            <p14:sldId id="267"/>
            <p14:sldId id="268"/>
            <p14:sldId id="269"/>
            <p14:sldId id="270"/>
            <p14:sldId id="271"/>
            <p14:sldId id="272"/>
            <p14:sldId id="25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59" d="100"/>
          <a:sy n="59" d="100"/>
        </p:scale>
        <p:origin x="8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28DCC2-A19F-4618-BE47-1BADB6AFFFFB}" type="doc">
      <dgm:prSet loTypeId="urn:microsoft.com/office/officeart/2016/7/layout/RepeatingBendingProcessNew" loCatId="process" qsTypeId="urn:microsoft.com/office/officeart/2005/8/quickstyle/simple1" qsCatId="simple" csTypeId="urn:microsoft.com/office/officeart/2005/8/colors/colorful1" csCatId="colorful" phldr="1"/>
      <dgm:spPr/>
      <dgm:t>
        <a:bodyPr/>
        <a:lstStyle/>
        <a:p>
          <a:endParaRPr lang="en-US"/>
        </a:p>
      </dgm:t>
    </dgm:pt>
    <dgm:pt modelId="{5C2C43D5-47B6-4DC2-86CA-808C8C7ECD0C}">
      <dgm:prSet custT="1"/>
      <dgm:spPr>
        <a:solidFill>
          <a:schemeClr val="accent1"/>
        </a:solidFill>
      </dgm:spPr>
      <dgm:t>
        <a:bodyPr/>
        <a:lstStyle/>
        <a:p>
          <a:r>
            <a:rPr lang="en-US" sz="2400" b="1" i="0" dirty="0">
              <a:solidFill>
                <a:schemeClr val="tx1"/>
              </a:solidFill>
              <a:latin typeface="Calibri" panose="020F0502020204030204" pitchFamily="34" charset="0"/>
              <a:cs typeface="Calibri" panose="020F0502020204030204" pitchFamily="34" charset="0"/>
            </a:rPr>
            <a:t>Once you've added text to the slide, you might want to change how it appears. Select the text…</a:t>
          </a:r>
          <a:endParaRPr lang="en-US" sz="2400" b="1" dirty="0">
            <a:solidFill>
              <a:schemeClr val="tx1"/>
            </a:solidFill>
            <a:latin typeface="Calibri" panose="020F0502020204030204" pitchFamily="34" charset="0"/>
            <a:cs typeface="Calibri" panose="020F0502020204030204" pitchFamily="34" charset="0"/>
          </a:endParaRPr>
        </a:p>
      </dgm:t>
    </dgm:pt>
    <dgm:pt modelId="{2B893750-D285-4993-B475-62E585401854}" type="parTrans" cxnId="{30191979-404A-43F5-868C-B296757AE7E8}">
      <dgm:prSet/>
      <dgm:spPr/>
      <dgm:t>
        <a:bodyPr/>
        <a:lstStyle/>
        <a:p>
          <a:endParaRPr lang="en-US"/>
        </a:p>
      </dgm:t>
    </dgm:pt>
    <dgm:pt modelId="{FF3C0504-20A3-457E-90B7-236DD491B492}" type="sibTrans" cxnId="{30191979-404A-43F5-868C-B296757AE7E8}">
      <dgm:prSet/>
      <dgm:spPr/>
      <dgm:t>
        <a:bodyPr/>
        <a:lstStyle/>
        <a:p>
          <a:endParaRPr lang="en-US"/>
        </a:p>
      </dgm:t>
    </dgm:pt>
    <dgm:pt modelId="{04832395-E5DC-4C48-B2EE-8A1EBF12BBAF}" type="pres">
      <dgm:prSet presAssocID="{6E28DCC2-A19F-4618-BE47-1BADB6AFFFFB}" presName="Name0" presStyleCnt="0">
        <dgm:presLayoutVars>
          <dgm:dir/>
          <dgm:resizeHandles val="exact"/>
        </dgm:presLayoutVars>
      </dgm:prSet>
      <dgm:spPr/>
    </dgm:pt>
    <dgm:pt modelId="{467D8D85-4860-4EBF-AA31-795F6D638FA6}" type="pres">
      <dgm:prSet presAssocID="{5C2C43D5-47B6-4DC2-86CA-808C8C7ECD0C}" presName="node" presStyleLbl="node1" presStyleIdx="0" presStyleCnt="1" custScaleX="100000" custScaleY="18198" custLinFactNeighborX="-49" custLinFactNeighborY="-59891">
        <dgm:presLayoutVars>
          <dgm:bulletEnabled val="1"/>
        </dgm:presLayoutVars>
      </dgm:prSet>
      <dgm:spPr>
        <a:prstGeom prst="roundRect">
          <a:avLst/>
        </a:prstGeom>
      </dgm:spPr>
    </dgm:pt>
  </dgm:ptLst>
  <dgm:cxnLst>
    <dgm:cxn modelId="{30191979-404A-43F5-868C-B296757AE7E8}" srcId="{6E28DCC2-A19F-4618-BE47-1BADB6AFFFFB}" destId="{5C2C43D5-47B6-4DC2-86CA-808C8C7ECD0C}" srcOrd="0" destOrd="0" parTransId="{2B893750-D285-4993-B475-62E585401854}" sibTransId="{FF3C0504-20A3-457E-90B7-236DD491B492}"/>
    <dgm:cxn modelId="{E01AF6B1-0F1A-48E3-9D88-A7C9AE9BD4C6}" type="presOf" srcId="{5C2C43D5-47B6-4DC2-86CA-808C8C7ECD0C}" destId="{467D8D85-4860-4EBF-AA31-795F6D638FA6}" srcOrd="0" destOrd="0" presId="urn:microsoft.com/office/officeart/2016/7/layout/RepeatingBendingProcessNew"/>
    <dgm:cxn modelId="{3664A7CB-9C05-440A-91A0-30737ECEF4FD}" type="presOf" srcId="{6E28DCC2-A19F-4618-BE47-1BADB6AFFFFB}" destId="{04832395-E5DC-4C48-B2EE-8A1EBF12BBAF}" srcOrd="0" destOrd="0" presId="urn:microsoft.com/office/officeart/2016/7/layout/RepeatingBendingProcessNew"/>
    <dgm:cxn modelId="{90C9775E-DE89-46B6-8301-D9CFE01E8AFE}" type="presParOf" srcId="{04832395-E5DC-4C48-B2EE-8A1EBF12BBAF}" destId="{467D8D85-4860-4EBF-AA31-795F6D638FA6}" srcOrd="0" destOrd="0" presId="urn:microsoft.com/office/officeart/2016/7/layout/RepeatingBendingProcessNew"/>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28DCC2-A19F-4618-BE47-1BADB6AFFFFB}" type="doc">
      <dgm:prSet loTypeId="urn:microsoft.com/office/officeart/2016/7/layout/RepeatingBendingProcessNew" loCatId="process" qsTypeId="urn:microsoft.com/office/officeart/2005/8/quickstyle/simple1" qsCatId="simple" csTypeId="urn:microsoft.com/office/officeart/2005/8/colors/colorful1" csCatId="colorful" phldr="1"/>
      <dgm:spPr/>
      <dgm:t>
        <a:bodyPr/>
        <a:lstStyle/>
        <a:p>
          <a:endParaRPr lang="en-US"/>
        </a:p>
      </dgm:t>
    </dgm:pt>
    <dgm:pt modelId="{5C2C43D5-47B6-4DC2-86CA-808C8C7ECD0C}">
      <dgm:prSet custT="1"/>
      <dgm:spPr>
        <a:solidFill>
          <a:schemeClr val="accent1"/>
        </a:solidFill>
      </dgm:spPr>
      <dgm:t>
        <a:bodyPr/>
        <a:lstStyle/>
        <a:p>
          <a:r>
            <a:rPr lang="en-US" sz="2400" b="1" i="0" dirty="0">
              <a:solidFill>
                <a:schemeClr val="tx1"/>
              </a:solidFill>
              <a:latin typeface="Calibri" panose="020F0502020204030204" pitchFamily="34" charset="0"/>
              <a:cs typeface="Calibri" panose="020F0502020204030204" pitchFamily="34" charset="0"/>
            </a:rPr>
            <a:t>Once you've added text to the slide, you might want to change how it appears. </a:t>
          </a:r>
          <a:r>
            <a:rPr lang="en-US" sz="2400" b="1" dirty="0">
              <a:solidFill>
                <a:schemeClr val="tx1"/>
              </a:solidFill>
              <a:latin typeface="Calibri" panose="020F0502020204030204" pitchFamily="34" charset="0"/>
              <a:cs typeface="Calibri" panose="020F0502020204030204" pitchFamily="34" charset="0"/>
            </a:rPr>
            <a:t>Select the text…</a:t>
          </a:r>
        </a:p>
      </dgm:t>
    </dgm:pt>
    <dgm:pt modelId="{2B893750-D285-4993-B475-62E585401854}" type="parTrans" cxnId="{30191979-404A-43F5-868C-B296757AE7E8}">
      <dgm:prSet/>
      <dgm:spPr/>
      <dgm:t>
        <a:bodyPr/>
        <a:lstStyle/>
        <a:p>
          <a:endParaRPr lang="en-US"/>
        </a:p>
      </dgm:t>
    </dgm:pt>
    <dgm:pt modelId="{FF3C0504-20A3-457E-90B7-236DD491B492}" type="sibTrans" cxnId="{30191979-404A-43F5-868C-B296757AE7E8}">
      <dgm:prSet/>
      <dgm:spPr/>
      <dgm:t>
        <a:bodyPr/>
        <a:lstStyle/>
        <a:p>
          <a:endParaRPr lang="en-US"/>
        </a:p>
      </dgm:t>
    </dgm:pt>
    <dgm:pt modelId="{04832395-E5DC-4C48-B2EE-8A1EBF12BBAF}" type="pres">
      <dgm:prSet presAssocID="{6E28DCC2-A19F-4618-BE47-1BADB6AFFFFB}" presName="Name0" presStyleCnt="0">
        <dgm:presLayoutVars>
          <dgm:dir/>
          <dgm:resizeHandles val="exact"/>
        </dgm:presLayoutVars>
      </dgm:prSet>
      <dgm:spPr/>
    </dgm:pt>
    <dgm:pt modelId="{467D8D85-4860-4EBF-AA31-795F6D638FA6}" type="pres">
      <dgm:prSet presAssocID="{5C2C43D5-47B6-4DC2-86CA-808C8C7ECD0C}" presName="node" presStyleLbl="node1" presStyleIdx="0" presStyleCnt="1" custScaleX="100000" custScaleY="18198" custLinFactNeighborX="-49" custLinFactNeighborY="-59891">
        <dgm:presLayoutVars>
          <dgm:bulletEnabled val="1"/>
        </dgm:presLayoutVars>
      </dgm:prSet>
      <dgm:spPr>
        <a:prstGeom prst="roundRect">
          <a:avLst/>
        </a:prstGeom>
      </dgm:spPr>
    </dgm:pt>
  </dgm:ptLst>
  <dgm:cxnLst>
    <dgm:cxn modelId="{30191979-404A-43F5-868C-B296757AE7E8}" srcId="{6E28DCC2-A19F-4618-BE47-1BADB6AFFFFB}" destId="{5C2C43D5-47B6-4DC2-86CA-808C8C7ECD0C}" srcOrd="0" destOrd="0" parTransId="{2B893750-D285-4993-B475-62E585401854}" sibTransId="{FF3C0504-20A3-457E-90B7-236DD491B492}"/>
    <dgm:cxn modelId="{E01AF6B1-0F1A-48E3-9D88-A7C9AE9BD4C6}" type="presOf" srcId="{5C2C43D5-47B6-4DC2-86CA-808C8C7ECD0C}" destId="{467D8D85-4860-4EBF-AA31-795F6D638FA6}" srcOrd="0" destOrd="0" presId="urn:microsoft.com/office/officeart/2016/7/layout/RepeatingBendingProcessNew"/>
    <dgm:cxn modelId="{3664A7CB-9C05-440A-91A0-30737ECEF4FD}" type="presOf" srcId="{6E28DCC2-A19F-4618-BE47-1BADB6AFFFFB}" destId="{04832395-E5DC-4C48-B2EE-8A1EBF12BBAF}" srcOrd="0" destOrd="0" presId="urn:microsoft.com/office/officeart/2016/7/layout/RepeatingBendingProcessNew"/>
    <dgm:cxn modelId="{90C9775E-DE89-46B6-8301-D9CFE01E8AFE}" type="presParOf" srcId="{04832395-E5DC-4C48-B2EE-8A1EBF12BBAF}" destId="{467D8D85-4860-4EBF-AA31-795F6D638FA6}" srcOrd="0" destOrd="0" presId="urn:microsoft.com/office/officeart/2016/7/layout/RepeatingBendingProcessNew"/>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E28DCC2-A19F-4618-BE47-1BADB6AFFFFB}" type="doc">
      <dgm:prSet loTypeId="urn:microsoft.com/office/officeart/2016/7/layout/RepeatingBendingProcessNew" loCatId="process" qsTypeId="urn:microsoft.com/office/officeart/2005/8/quickstyle/simple1" qsCatId="simple" csTypeId="urn:microsoft.com/office/officeart/2005/8/colors/colorful1" csCatId="colorful" phldr="1"/>
      <dgm:spPr/>
      <dgm:t>
        <a:bodyPr/>
        <a:lstStyle/>
        <a:p>
          <a:endParaRPr lang="en-US"/>
        </a:p>
      </dgm:t>
    </dgm:pt>
    <dgm:pt modelId="{50202FD5-14FD-4D0C-99F0-C055AD238B3E}">
      <dgm:prSet custT="1"/>
      <dgm:spPr>
        <a:solidFill>
          <a:schemeClr val="accent1"/>
        </a:solidFill>
      </dgm:spPr>
      <dgm:t>
        <a:bodyPr/>
        <a:lstStyle/>
        <a:p>
          <a:r>
            <a:rPr lang="en-US" sz="2400" b="1" i="0" dirty="0">
              <a:solidFill>
                <a:schemeClr val="tx1"/>
              </a:solidFill>
              <a:latin typeface="Calibri" panose="020F0502020204030204" pitchFamily="34" charset="0"/>
              <a:cs typeface="Calibri" panose="020F0502020204030204" pitchFamily="34" charset="0"/>
            </a:rPr>
            <a:t>Once you've added text to the slide, you might want to change how it appears. </a:t>
          </a:r>
          <a:r>
            <a:rPr lang="en-US" sz="2400" b="1" dirty="0">
              <a:solidFill>
                <a:schemeClr val="tx1"/>
              </a:solidFill>
              <a:latin typeface="Calibri" panose="020F0502020204030204" pitchFamily="34" charset="0"/>
              <a:cs typeface="Calibri" panose="020F0502020204030204" pitchFamily="34" charset="0"/>
            </a:rPr>
            <a:t>Select the text…</a:t>
          </a:r>
        </a:p>
      </dgm:t>
    </dgm:pt>
    <dgm:pt modelId="{993676C9-5391-4F9F-9604-FDCBD414D369}" type="parTrans" cxnId="{B73250EC-6CB4-4DEA-A864-6D6C3D288DD9}">
      <dgm:prSet/>
      <dgm:spPr/>
      <dgm:t>
        <a:bodyPr/>
        <a:lstStyle/>
        <a:p>
          <a:endParaRPr lang="en-US"/>
        </a:p>
      </dgm:t>
    </dgm:pt>
    <dgm:pt modelId="{5784CBD2-A0ED-4C4F-A8D0-4BDE94B172DC}" type="sibTrans" cxnId="{B73250EC-6CB4-4DEA-A864-6D6C3D288DD9}">
      <dgm:prSet/>
      <dgm:spPr/>
      <dgm:t>
        <a:bodyPr/>
        <a:lstStyle/>
        <a:p>
          <a:endParaRPr lang="en-US"/>
        </a:p>
      </dgm:t>
    </dgm:pt>
    <dgm:pt modelId="{04832395-E5DC-4C48-B2EE-8A1EBF12BBAF}" type="pres">
      <dgm:prSet presAssocID="{6E28DCC2-A19F-4618-BE47-1BADB6AFFFFB}" presName="Name0" presStyleCnt="0">
        <dgm:presLayoutVars>
          <dgm:dir/>
          <dgm:resizeHandles val="exact"/>
        </dgm:presLayoutVars>
      </dgm:prSet>
      <dgm:spPr/>
    </dgm:pt>
    <dgm:pt modelId="{1B35972B-8051-4F5F-BBF9-55F9EC4DC801}" type="pres">
      <dgm:prSet presAssocID="{50202FD5-14FD-4D0C-99F0-C055AD238B3E}" presName="node" presStyleLbl="node1" presStyleIdx="0" presStyleCnt="1" custScaleX="100000" custScaleY="18198" custLinFactNeighborX="-49" custLinFactNeighborY="-59891">
        <dgm:presLayoutVars>
          <dgm:bulletEnabled val="1"/>
        </dgm:presLayoutVars>
      </dgm:prSet>
      <dgm:spPr>
        <a:prstGeom prst="roundRect">
          <a:avLst/>
        </a:prstGeom>
      </dgm:spPr>
    </dgm:pt>
  </dgm:ptLst>
  <dgm:cxnLst>
    <dgm:cxn modelId="{1E8D1B88-C721-4CB7-9E3D-5F20D4FC2FA7}" type="presOf" srcId="{50202FD5-14FD-4D0C-99F0-C055AD238B3E}" destId="{1B35972B-8051-4F5F-BBF9-55F9EC4DC801}" srcOrd="0" destOrd="0" presId="urn:microsoft.com/office/officeart/2016/7/layout/RepeatingBendingProcessNew"/>
    <dgm:cxn modelId="{3664A7CB-9C05-440A-91A0-30737ECEF4FD}" type="presOf" srcId="{6E28DCC2-A19F-4618-BE47-1BADB6AFFFFB}" destId="{04832395-E5DC-4C48-B2EE-8A1EBF12BBAF}" srcOrd="0" destOrd="0" presId="urn:microsoft.com/office/officeart/2016/7/layout/RepeatingBendingProcessNew"/>
    <dgm:cxn modelId="{B73250EC-6CB4-4DEA-A864-6D6C3D288DD9}" srcId="{6E28DCC2-A19F-4618-BE47-1BADB6AFFFFB}" destId="{50202FD5-14FD-4D0C-99F0-C055AD238B3E}" srcOrd="0" destOrd="0" parTransId="{993676C9-5391-4F9F-9604-FDCBD414D369}" sibTransId="{5784CBD2-A0ED-4C4F-A8D0-4BDE94B172DC}"/>
    <dgm:cxn modelId="{0E0C1276-A8F3-438C-8CC6-95F8727D9020}" type="presParOf" srcId="{04832395-E5DC-4C48-B2EE-8A1EBF12BBAF}" destId="{1B35972B-8051-4F5F-BBF9-55F9EC4DC801}" srcOrd="0" destOrd="0" presId="urn:microsoft.com/office/officeart/2016/7/layout/RepeatingBendingProcessNew"/>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E28DCC2-A19F-4618-BE47-1BADB6AFFFFB}" type="doc">
      <dgm:prSet loTypeId="urn:microsoft.com/office/officeart/2016/7/layout/RepeatingBendingProcessNew" loCatId="process" qsTypeId="urn:microsoft.com/office/officeart/2005/8/quickstyle/simple1" qsCatId="simple" csTypeId="urn:microsoft.com/office/officeart/2005/8/colors/colorful1" csCatId="colorful" phldr="1"/>
      <dgm:spPr/>
      <dgm:t>
        <a:bodyPr/>
        <a:lstStyle/>
        <a:p>
          <a:endParaRPr lang="en-US"/>
        </a:p>
      </dgm:t>
    </dgm:pt>
    <dgm:pt modelId="{CB47C162-BF16-4414-BA67-F0B8B5022E66}">
      <dgm:prSet custT="1"/>
      <dgm:spPr>
        <a:solidFill>
          <a:schemeClr val="accent1"/>
        </a:solidFill>
      </dgm:spPr>
      <dgm:t>
        <a:bodyPr/>
        <a:lstStyle/>
        <a:p>
          <a:r>
            <a:rPr lang="en-US" sz="2400" b="1" i="0" dirty="0">
              <a:solidFill>
                <a:schemeClr val="tx1"/>
              </a:solidFill>
              <a:latin typeface="Calibri" panose="020F0502020204030204" pitchFamily="34" charset="0"/>
              <a:cs typeface="Calibri" panose="020F0502020204030204" pitchFamily="34" charset="0"/>
            </a:rPr>
            <a:t>Once you've added text to the slide, you might want to change how it appears. </a:t>
          </a:r>
          <a:r>
            <a:rPr lang="en-US" sz="2400" b="1" dirty="0">
              <a:solidFill>
                <a:schemeClr val="tx1"/>
              </a:solidFill>
              <a:latin typeface="Calibri" panose="020F0502020204030204" pitchFamily="34" charset="0"/>
              <a:cs typeface="Calibri" panose="020F0502020204030204" pitchFamily="34" charset="0"/>
            </a:rPr>
            <a:t>Select the text…</a:t>
          </a:r>
        </a:p>
      </dgm:t>
    </dgm:pt>
    <dgm:pt modelId="{7170410D-DD09-4D14-ABE7-EF1C28D99F42}" type="parTrans" cxnId="{C20A2C73-1E8B-4F54-A188-973DBB6EFCB9}">
      <dgm:prSet/>
      <dgm:spPr/>
      <dgm:t>
        <a:bodyPr/>
        <a:lstStyle/>
        <a:p>
          <a:endParaRPr lang="en-US"/>
        </a:p>
      </dgm:t>
    </dgm:pt>
    <dgm:pt modelId="{7072B18E-E1B2-4811-A03E-52D5F72F8B35}" type="sibTrans" cxnId="{C20A2C73-1E8B-4F54-A188-973DBB6EFCB9}">
      <dgm:prSet/>
      <dgm:spPr/>
      <dgm:t>
        <a:bodyPr/>
        <a:lstStyle/>
        <a:p>
          <a:endParaRPr lang="en-US"/>
        </a:p>
      </dgm:t>
    </dgm:pt>
    <dgm:pt modelId="{04832395-E5DC-4C48-B2EE-8A1EBF12BBAF}" type="pres">
      <dgm:prSet presAssocID="{6E28DCC2-A19F-4618-BE47-1BADB6AFFFFB}" presName="Name0" presStyleCnt="0">
        <dgm:presLayoutVars>
          <dgm:dir/>
          <dgm:resizeHandles val="exact"/>
        </dgm:presLayoutVars>
      </dgm:prSet>
      <dgm:spPr/>
    </dgm:pt>
    <dgm:pt modelId="{07EC9B7D-4138-415E-9414-0A71B7FCDA94}" type="pres">
      <dgm:prSet presAssocID="{CB47C162-BF16-4414-BA67-F0B8B5022E66}" presName="node" presStyleLbl="node1" presStyleIdx="0" presStyleCnt="1" custScaleX="100000" custScaleY="18198" custLinFactNeighborX="-49" custLinFactNeighborY="-59891">
        <dgm:presLayoutVars>
          <dgm:bulletEnabled val="1"/>
        </dgm:presLayoutVars>
      </dgm:prSet>
      <dgm:spPr>
        <a:prstGeom prst="roundRect">
          <a:avLst/>
        </a:prstGeom>
      </dgm:spPr>
    </dgm:pt>
  </dgm:ptLst>
  <dgm:cxnLst>
    <dgm:cxn modelId="{C20A2C73-1E8B-4F54-A188-973DBB6EFCB9}" srcId="{6E28DCC2-A19F-4618-BE47-1BADB6AFFFFB}" destId="{CB47C162-BF16-4414-BA67-F0B8B5022E66}" srcOrd="0" destOrd="0" parTransId="{7170410D-DD09-4D14-ABE7-EF1C28D99F42}" sibTransId="{7072B18E-E1B2-4811-A03E-52D5F72F8B35}"/>
    <dgm:cxn modelId="{3664A7CB-9C05-440A-91A0-30737ECEF4FD}" type="presOf" srcId="{6E28DCC2-A19F-4618-BE47-1BADB6AFFFFB}" destId="{04832395-E5DC-4C48-B2EE-8A1EBF12BBAF}" srcOrd="0" destOrd="0" presId="urn:microsoft.com/office/officeart/2016/7/layout/RepeatingBendingProcessNew"/>
    <dgm:cxn modelId="{F9ACE4F2-7E3C-463E-AA76-CA92B6AB968B}" type="presOf" srcId="{CB47C162-BF16-4414-BA67-F0B8B5022E66}" destId="{07EC9B7D-4138-415E-9414-0A71B7FCDA94}" srcOrd="0" destOrd="0" presId="urn:microsoft.com/office/officeart/2016/7/layout/RepeatingBendingProcessNew"/>
    <dgm:cxn modelId="{8CBD3523-883E-40D8-B170-24CB02B3274D}" type="presParOf" srcId="{04832395-E5DC-4C48-B2EE-8A1EBF12BBAF}" destId="{07EC9B7D-4138-415E-9414-0A71B7FCDA94}" srcOrd="0" destOrd="0" presId="urn:microsoft.com/office/officeart/2016/7/layout/RepeatingBendingProcessNew"/>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E28DCC2-A19F-4618-BE47-1BADB6AFFFFB}" type="doc">
      <dgm:prSet loTypeId="urn:microsoft.com/office/officeart/2016/7/layout/RepeatingBendingProcessNew" loCatId="process" qsTypeId="urn:microsoft.com/office/officeart/2005/8/quickstyle/simple1" qsCatId="simple" csTypeId="urn:microsoft.com/office/officeart/2005/8/colors/colorful1" csCatId="colorful" phldr="1"/>
      <dgm:spPr/>
      <dgm:t>
        <a:bodyPr/>
        <a:lstStyle/>
        <a:p>
          <a:endParaRPr lang="en-US"/>
        </a:p>
      </dgm:t>
    </dgm:pt>
    <dgm:pt modelId="{46524477-9376-4CB7-BE17-42E1701636B9}">
      <dgm:prSet custT="1"/>
      <dgm:spPr/>
      <dgm:t>
        <a:bodyPr/>
        <a:lstStyle/>
        <a:p>
          <a:pPr marL="0" lvl="0" indent="0" algn="l" defTabSz="1111250">
            <a:lnSpc>
              <a:spcPct val="90000"/>
            </a:lnSpc>
            <a:spcBef>
              <a:spcPct val="0"/>
            </a:spcBef>
            <a:spcAft>
              <a:spcPct val="35000"/>
            </a:spcAft>
          </a:pPr>
          <a:r>
            <a:rPr lang="en-US" sz="2300" b="1" kern="1200" dirty="0">
              <a:solidFill>
                <a:schemeClr val="tx1"/>
              </a:solidFill>
              <a:latin typeface="Calibri" panose="020F0502020204030204" pitchFamily="34" charset="0"/>
              <a:cs typeface="Calibri" panose="020F0502020204030204" pitchFamily="34" charset="0"/>
            </a:rPr>
            <a:t>3. Choose a colour. </a:t>
          </a:r>
          <a:r>
            <a:rPr lang="en-US" sz="2300" b="1" kern="1200" dirty="0">
              <a:solidFill>
                <a:schemeClr val="tx1"/>
              </a:solidFill>
              <a:highlight>
                <a:srgbClr val="FFFF00"/>
              </a:highlight>
              <a:latin typeface="Calibri" panose="020F0502020204030204" pitchFamily="34" charset="0"/>
              <a:cs typeface="Calibri" panose="020F0502020204030204" pitchFamily="34" charset="0"/>
            </a:rPr>
            <a:t>The text you selected will be highlighted in the colour you chose</a:t>
          </a:r>
          <a:endParaRPr lang="en-US" sz="2300" b="1" i="1" kern="1200" dirty="0">
            <a:solidFill>
              <a:schemeClr val="tx1"/>
            </a:solidFill>
            <a:highlight>
              <a:srgbClr val="FFFF00"/>
            </a:highlight>
            <a:latin typeface="Calibri" panose="020F0502020204030204" pitchFamily="34" charset="0"/>
            <a:ea typeface="+mn-ea"/>
            <a:cs typeface="Calibri" panose="020F0502020204030204" pitchFamily="34" charset="0"/>
          </a:endParaRPr>
        </a:p>
      </dgm:t>
    </dgm:pt>
    <dgm:pt modelId="{D29DB47C-5980-4E7B-A19B-5FEB5AFA1DCF}" type="parTrans" cxnId="{D7D09DA0-00D4-41F1-B0B0-5CCE49632DA6}">
      <dgm:prSet/>
      <dgm:spPr/>
      <dgm:t>
        <a:bodyPr/>
        <a:lstStyle/>
        <a:p>
          <a:endParaRPr lang="en-US"/>
        </a:p>
      </dgm:t>
    </dgm:pt>
    <dgm:pt modelId="{F6B40A25-1560-4909-AB90-4E89A4F13A2B}" type="sibTrans" cxnId="{D7D09DA0-00D4-41F1-B0B0-5CCE49632DA6}">
      <dgm:prSet custT="1"/>
      <dgm:spPr>
        <a:noFill/>
        <a:ln w="28575" cap="flat" cmpd="sng" algn="ctr">
          <a:solidFill>
            <a:srgbClr val="FF0000"/>
          </a:solidFill>
          <a:prstDash val="solid"/>
          <a:miter lim="800000"/>
          <a:tailEnd type="arrow"/>
        </a:ln>
        <a:effectLst/>
      </dgm:spPr>
      <dgm:t>
        <a:bodyPr spcFirstLastPara="0" vert="horz" wrap="square" lIns="12700" tIns="0" rIns="12700" bIns="0" numCol="1" spcCol="1270" anchor="ctr" anchorCtr="0"/>
        <a:lstStyle/>
        <a:p>
          <a:pPr marL="0" lvl="0" indent="0" algn="ctr" defTabSz="222250">
            <a:lnSpc>
              <a:spcPct val="90000"/>
            </a:lnSpc>
            <a:spcBef>
              <a:spcPct val="0"/>
            </a:spcBef>
            <a:spcAft>
              <a:spcPct val="35000"/>
            </a:spcAft>
            <a:buNone/>
          </a:pPr>
          <a:endParaRPr lang="en-US" sz="500" kern="1200">
            <a:solidFill>
              <a:srgbClr val="000000">
                <a:hueOff val="0"/>
                <a:satOff val="0"/>
                <a:lumOff val="0"/>
                <a:alphaOff val="0"/>
              </a:srgbClr>
            </a:solidFill>
            <a:latin typeface="The Hand"/>
            <a:ea typeface="+mn-ea"/>
            <a:cs typeface="+mn-cs"/>
          </a:endParaRPr>
        </a:p>
      </dgm:t>
    </dgm:pt>
    <dgm:pt modelId="{49D9BBFF-941D-4068-ABF9-66BBA6A1E495}">
      <dgm:prSet custT="1"/>
      <dgm:spPr>
        <a:noFill/>
        <a:ln>
          <a:noFill/>
        </a:ln>
      </dgm:spPr>
      <dgm:t>
        <a:bodyPr/>
        <a:lstStyle/>
        <a:p>
          <a:pPr algn="l">
            <a:buFont typeface="+mj-lt"/>
            <a:buAutoNum type="arabicParenR"/>
          </a:pPr>
          <a:endParaRPr lang="en-US" sz="2400" b="1" dirty="0">
            <a:solidFill>
              <a:schemeClr val="tx1"/>
            </a:solidFill>
            <a:latin typeface="Calibri" panose="020F0502020204030204" pitchFamily="34" charset="0"/>
            <a:cs typeface="Calibri" panose="020F0502020204030204" pitchFamily="34" charset="0"/>
          </a:endParaRPr>
        </a:p>
      </dgm:t>
    </dgm:pt>
    <dgm:pt modelId="{BFFE3A7E-DF8D-402B-B8B2-70EE9209DB9B}" type="parTrans" cxnId="{9EC2D8BF-3D7A-4046-AF04-DB10C4B81F00}">
      <dgm:prSet/>
      <dgm:spPr/>
      <dgm:t>
        <a:bodyPr/>
        <a:lstStyle/>
        <a:p>
          <a:endParaRPr lang="en-US"/>
        </a:p>
      </dgm:t>
    </dgm:pt>
    <dgm:pt modelId="{7CC772E3-57C7-4EC2-859A-74587B213F57}" type="sibTrans" cxnId="{9EC2D8BF-3D7A-4046-AF04-DB10C4B81F00}">
      <dgm:prSet custT="1"/>
      <dgm:spPr>
        <a:noFill/>
        <a:ln w="28575" cap="flat" cmpd="sng" algn="ctr">
          <a:solidFill>
            <a:srgbClr val="FF0000"/>
          </a:solidFill>
          <a:prstDash val="solid"/>
          <a:miter lim="800000"/>
          <a:tailEnd type="arrow"/>
        </a:ln>
        <a:effectLst/>
      </dgm:spPr>
      <dgm:t>
        <a:bodyPr spcFirstLastPara="0" vert="horz" wrap="square" lIns="12700" tIns="0" rIns="12700" bIns="0" numCol="1" spcCol="1270" anchor="ctr" anchorCtr="0"/>
        <a:lstStyle/>
        <a:p>
          <a:pPr marL="0" lvl="0" indent="0" algn="ctr" defTabSz="222250">
            <a:lnSpc>
              <a:spcPct val="90000"/>
            </a:lnSpc>
            <a:spcBef>
              <a:spcPct val="0"/>
            </a:spcBef>
            <a:spcAft>
              <a:spcPct val="35000"/>
            </a:spcAft>
            <a:buNone/>
          </a:pPr>
          <a:endParaRPr lang="en-US" sz="500" kern="1200">
            <a:solidFill>
              <a:srgbClr val="000000">
                <a:hueOff val="0"/>
                <a:satOff val="0"/>
                <a:lumOff val="0"/>
                <a:alphaOff val="0"/>
              </a:srgbClr>
            </a:solidFill>
            <a:latin typeface="The Hand"/>
            <a:ea typeface="+mn-ea"/>
            <a:cs typeface="+mn-cs"/>
          </a:endParaRPr>
        </a:p>
      </dgm:t>
    </dgm:pt>
    <dgm:pt modelId="{59965313-D41F-4D37-A5BD-CCDB6D5C18D6}">
      <dgm:prSet custT="1"/>
      <dgm:spPr/>
      <dgm:t>
        <a:bodyPr/>
        <a:lstStyle/>
        <a:p>
          <a:pPr algn="l"/>
          <a:r>
            <a:rPr lang="en-US" sz="2400" b="1" dirty="0">
              <a:solidFill>
                <a:schemeClr val="tx1"/>
              </a:solidFill>
              <a:latin typeface="Calibri" panose="020F0502020204030204" pitchFamily="34" charset="0"/>
              <a:cs typeface="Calibri" panose="020F0502020204030204" pitchFamily="34" charset="0"/>
            </a:rPr>
            <a:t>2. On the Home tab, in the Font Group, click the arrow next to </a:t>
          </a:r>
          <a:r>
            <a:rPr lang="en-US" sz="2400" b="1" i="1" dirty="0">
              <a:solidFill>
                <a:schemeClr val="tx1"/>
              </a:solidFill>
              <a:latin typeface="Calibri" panose="020F0502020204030204" pitchFamily="34" charset="0"/>
              <a:cs typeface="Calibri" panose="020F0502020204030204" pitchFamily="34" charset="0"/>
            </a:rPr>
            <a:t>Text Highlight Color</a:t>
          </a:r>
        </a:p>
      </dgm:t>
    </dgm:pt>
    <dgm:pt modelId="{CE5E10E1-ADD2-410C-BC33-D05F4E1C6C3B}" type="parTrans" cxnId="{AF9C336E-2996-4ACD-800C-6541C2A951C8}">
      <dgm:prSet/>
      <dgm:spPr/>
      <dgm:t>
        <a:bodyPr/>
        <a:lstStyle/>
        <a:p>
          <a:endParaRPr lang="en-US"/>
        </a:p>
      </dgm:t>
    </dgm:pt>
    <dgm:pt modelId="{AB6151AC-7FBB-4490-B8C9-0AC0C65C00B6}" type="sibTrans" cxnId="{AF9C336E-2996-4ACD-800C-6541C2A951C8}">
      <dgm:prSet/>
      <dgm:spPr>
        <a:ln w="28575">
          <a:solidFill>
            <a:srgbClr val="FF0000"/>
          </a:solidFill>
        </a:ln>
      </dgm:spPr>
      <dgm:t>
        <a:bodyPr/>
        <a:lstStyle/>
        <a:p>
          <a:endParaRPr lang="en-US"/>
        </a:p>
      </dgm:t>
    </dgm:pt>
    <dgm:pt modelId="{060301F8-96A8-419E-B929-4651BA1E7013}">
      <dgm:prSet custT="1"/>
      <dgm:spPr>
        <a:solidFill>
          <a:schemeClr val="accent1"/>
        </a:solidFill>
      </dgm:spPr>
      <dgm:t>
        <a:bodyPr/>
        <a:lstStyle/>
        <a:p>
          <a:pPr algn="l">
            <a:buFont typeface="+mj-lt"/>
            <a:buAutoNum type="arabicParenR"/>
          </a:pPr>
          <a:r>
            <a:rPr lang="en-ZA" sz="2400" b="1" dirty="0">
              <a:solidFill>
                <a:schemeClr val="tx1"/>
              </a:solidFill>
              <a:latin typeface="Calibri" panose="020F0502020204030204" pitchFamily="34" charset="0"/>
              <a:cs typeface="Calibri" panose="020F0502020204030204" pitchFamily="34" charset="0"/>
            </a:rPr>
            <a:t>1. Select the text you want to </a:t>
          </a:r>
          <a:r>
            <a:rPr lang="en-ZA" sz="2400" b="1" i="1" dirty="0">
              <a:solidFill>
                <a:schemeClr val="tx1"/>
              </a:solidFill>
              <a:latin typeface="Calibri" panose="020F0502020204030204" pitchFamily="34" charset="0"/>
              <a:cs typeface="Calibri" panose="020F0502020204030204" pitchFamily="34" charset="0"/>
            </a:rPr>
            <a:t>highlight</a:t>
          </a:r>
          <a:endParaRPr lang="en-US" sz="2400" b="1" i="1" dirty="0">
            <a:solidFill>
              <a:schemeClr val="tx1"/>
            </a:solidFill>
            <a:latin typeface="Calibri" panose="020F0502020204030204" pitchFamily="34" charset="0"/>
            <a:cs typeface="Calibri" panose="020F0502020204030204" pitchFamily="34" charset="0"/>
          </a:endParaRPr>
        </a:p>
      </dgm:t>
    </dgm:pt>
    <dgm:pt modelId="{0454C4A2-7E46-44F8-A2FB-1257986F98A6}" type="sibTrans" cxnId="{988B1FB6-DB44-4BC4-965C-85EEBD425857}">
      <dgm:prSet custT="1"/>
      <dgm:spPr>
        <a:noFill/>
        <a:ln w="28575" cap="flat" cmpd="sng" algn="ctr">
          <a:solidFill>
            <a:srgbClr val="FF0000"/>
          </a:solidFill>
          <a:prstDash val="solid"/>
          <a:miter lim="800000"/>
          <a:tailEnd type="arrow"/>
        </a:ln>
        <a:effectLst/>
      </dgm:spPr>
      <dgm:t>
        <a:bodyPr spcFirstLastPara="0" vert="horz" wrap="square" lIns="12700" tIns="0" rIns="12700" bIns="0" numCol="1" spcCol="1270" anchor="ctr" anchorCtr="0"/>
        <a:lstStyle/>
        <a:p>
          <a:pPr marL="0" lvl="0" indent="0" algn="ctr" defTabSz="222250">
            <a:lnSpc>
              <a:spcPct val="90000"/>
            </a:lnSpc>
            <a:spcBef>
              <a:spcPct val="0"/>
            </a:spcBef>
            <a:spcAft>
              <a:spcPct val="35000"/>
            </a:spcAft>
            <a:buNone/>
          </a:pPr>
          <a:endParaRPr lang="en-US" sz="500" kern="1200">
            <a:solidFill>
              <a:srgbClr val="000000">
                <a:hueOff val="0"/>
                <a:satOff val="0"/>
                <a:lumOff val="0"/>
                <a:alphaOff val="0"/>
              </a:srgbClr>
            </a:solidFill>
            <a:latin typeface="The Hand"/>
            <a:ea typeface="+mn-ea"/>
            <a:cs typeface="+mn-cs"/>
          </a:endParaRPr>
        </a:p>
      </dgm:t>
    </dgm:pt>
    <dgm:pt modelId="{08F89008-3369-47CA-8B20-0AF4DD884959}" type="parTrans" cxnId="{988B1FB6-DB44-4BC4-965C-85EEBD425857}">
      <dgm:prSet/>
      <dgm:spPr/>
      <dgm:t>
        <a:bodyPr/>
        <a:lstStyle/>
        <a:p>
          <a:endParaRPr lang="en-US"/>
        </a:p>
      </dgm:t>
    </dgm:pt>
    <dgm:pt modelId="{D7B4AC38-2DB6-4641-8ED0-46B2D93DFA5D}">
      <dgm:prSet custT="1"/>
      <dgm:spPr/>
      <dgm:t>
        <a:bodyPr/>
        <a:lstStyle/>
        <a:p>
          <a:r>
            <a:rPr lang="en-US" sz="2400" b="1" i="1" dirty="0">
              <a:solidFill>
                <a:schemeClr val="tx1"/>
              </a:solidFill>
              <a:highlight>
                <a:srgbClr val="FFFF00"/>
              </a:highlight>
              <a:latin typeface="Calibri" panose="020F0502020204030204" pitchFamily="34" charset="0"/>
              <a:cs typeface="Calibri" panose="020F0502020204030204" pitchFamily="34" charset="0"/>
            </a:rPr>
            <a:t>Note:</a:t>
          </a:r>
          <a:r>
            <a:rPr lang="en-US" sz="2400" b="1" i="1" dirty="0">
              <a:solidFill>
                <a:schemeClr val="tx1"/>
              </a:solidFill>
              <a:latin typeface="Calibri" panose="020F0502020204030204" pitchFamily="34" charset="0"/>
              <a:cs typeface="Calibri" panose="020F0502020204030204" pitchFamily="34" charset="0"/>
            </a:rPr>
            <a:t> </a:t>
          </a:r>
          <a:r>
            <a:rPr lang="en-US" sz="2400" b="1" dirty="0">
              <a:solidFill>
                <a:schemeClr val="tx1"/>
              </a:solidFill>
              <a:latin typeface="Calibri" panose="020F0502020204030204" pitchFamily="34" charset="0"/>
              <a:cs typeface="Calibri" panose="020F0502020204030204" pitchFamily="34" charset="0"/>
            </a:rPr>
            <a:t>Use a </a:t>
          </a:r>
          <a:r>
            <a:rPr lang="en-US" sz="2400" b="1" i="1" dirty="0">
              <a:solidFill>
                <a:schemeClr val="tx1"/>
              </a:solidFill>
              <a:latin typeface="Calibri" panose="020F0502020204030204" pitchFamily="34" charset="0"/>
              <a:cs typeface="Calibri" panose="020F0502020204030204" pitchFamily="34" charset="0"/>
            </a:rPr>
            <a:t>light</a:t>
          </a:r>
          <a:r>
            <a:rPr lang="en-US" sz="2400" b="1" dirty="0">
              <a:solidFill>
                <a:schemeClr val="tx1"/>
              </a:solidFill>
              <a:latin typeface="Calibri" panose="020F0502020204030204" pitchFamily="34" charset="0"/>
              <a:cs typeface="Calibri" panose="020F0502020204030204" pitchFamily="34" charset="0"/>
            </a:rPr>
            <a:t> highlight colour if you plan to print the presentation</a:t>
          </a:r>
        </a:p>
      </dgm:t>
    </dgm:pt>
    <dgm:pt modelId="{9BCF59F1-627F-4506-A74A-3C7FE831C37A}" type="parTrans" cxnId="{E5DA64D1-99CB-4BCD-9D86-EF6556167064}">
      <dgm:prSet/>
      <dgm:spPr/>
      <dgm:t>
        <a:bodyPr/>
        <a:lstStyle/>
        <a:p>
          <a:endParaRPr lang="en-US"/>
        </a:p>
      </dgm:t>
    </dgm:pt>
    <dgm:pt modelId="{52919233-6427-419C-8FEA-2093E57253AE}" type="sibTrans" cxnId="{E5DA64D1-99CB-4BCD-9D86-EF6556167064}">
      <dgm:prSet/>
      <dgm:spPr/>
      <dgm:t>
        <a:bodyPr/>
        <a:lstStyle/>
        <a:p>
          <a:endParaRPr lang="en-US"/>
        </a:p>
      </dgm:t>
    </dgm:pt>
    <dgm:pt modelId="{4F45A8C3-C2D7-4185-ADBE-C7F80101319F}">
      <dgm:prSet/>
      <dgm:spPr>
        <a:solidFill>
          <a:schemeClr val="bg1"/>
        </a:solidFill>
      </dgm:spPr>
      <dgm:t>
        <a:bodyPr/>
        <a:lstStyle/>
        <a:p>
          <a:pPr marL="0" lvl="0" indent="0" algn="l" defTabSz="1111250">
            <a:lnSpc>
              <a:spcPct val="90000"/>
            </a:lnSpc>
            <a:spcBef>
              <a:spcPct val="0"/>
            </a:spcBef>
            <a:spcAft>
              <a:spcPct val="35000"/>
            </a:spcAft>
            <a:buNone/>
          </a:pPr>
          <a:endParaRPr lang="en-US" b="1" dirty="0">
            <a:solidFill>
              <a:schemeClr val="tx1"/>
            </a:solidFill>
            <a:latin typeface="Calibri" panose="020F0502020204030204" pitchFamily="34" charset="0"/>
            <a:ea typeface="+mn-ea"/>
            <a:cs typeface="Calibri" panose="020F0502020204030204" pitchFamily="34" charset="0"/>
          </a:endParaRPr>
        </a:p>
      </dgm:t>
    </dgm:pt>
    <dgm:pt modelId="{5A4D6436-E224-48BD-8CBB-90671E658A14}" type="sibTrans" cxnId="{E7D7F128-BE55-4FCB-BFCC-C5B5E1AC4031}">
      <dgm:prSet custT="1"/>
      <dgm:spPr>
        <a:noFill/>
        <a:ln w="28575" cap="flat" cmpd="sng" algn="ctr">
          <a:solidFill>
            <a:srgbClr val="FF0000"/>
          </a:solidFill>
          <a:prstDash val="solid"/>
          <a:miter lim="800000"/>
          <a:tailEnd type="arrow"/>
        </a:ln>
        <a:effectLst/>
      </dgm:spPr>
      <dgm:t>
        <a:bodyPr spcFirstLastPara="0" vert="horz" wrap="square" lIns="12700" tIns="0" rIns="12700" bIns="0" numCol="1" spcCol="1270" anchor="ctr" anchorCtr="0"/>
        <a:lstStyle/>
        <a:p>
          <a:pPr marL="0" lvl="0" indent="0" algn="ctr" defTabSz="222250">
            <a:lnSpc>
              <a:spcPct val="90000"/>
            </a:lnSpc>
            <a:spcBef>
              <a:spcPct val="0"/>
            </a:spcBef>
            <a:spcAft>
              <a:spcPct val="35000"/>
            </a:spcAft>
            <a:buNone/>
          </a:pPr>
          <a:endParaRPr lang="en-US" sz="500" kern="1200">
            <a:solidFill>
              <a:srgbClr val="000000">
                <a:hueOff val="0"/>
                <a:satOff val="0"/>
                <a:lumOff val="0"/>
                <a:alphaOff val="0"/>
              </a:srgbClr>
            </a:solidFill>
            <a:latin typeface="The Hand"/>
            <a:ea typeface="+mn-ea"/>
            <a:cs typeface="+mn-cs"/>
          </a:endParaRPr>
        </a:p>
      </dgm:t>
    </dgm:pt>
    <dgm:pt modelId="{F2456954-6157-440C-9639-C9D4CCA87577}" type="parTrans" cxnId="{E7D7F128-BE55-4FCB-BFCC-C5B5E1AC4031}">
      <dgm:prSet/>
      <dgm:spPr/>
      <dgm:t>
        <a:bodyPr/>
        <a:lstStyle/>
        <a:p>
          <a:endParaRPr lang="en-US"/>
        </a:p>
      </dgm:t>
    </dgm:pt>
    <dgm:pt modelId="{04832395-E5DC-4C48-B2EE-8A1EBF12BBAF}" type="pres">
      <dgm:prSet presAssocID="{6E28DCC2-A19F-4618-BE47-1BADB6AFFFFB}" presName="Name0" presStyleCnt="0">
        <dgm:presLayoutVars>
          <dgm:dir/>
          <dgm:resizeHandles val="exact"/>
        </dgm:presLayoutVars>
      </dgm:prSet>
      <dgm:spPr/>
    </dgm:pt>
    <dgm:pt modelId="{2BAC8DAA-6C41-456B-85D5-18D699F04314}" type="pres">
      <dgm:prSet presAssocID="{060301F8-96A8-419E-B929-4651BA1E7013}" presName="node" presStyleLbl="node1" presStyleIdx="0" presStyleCnt="6">
        <dgm:presLayoutVars>
          <dgm:bulletEnabled val="1"/>
        </dgm:presLayoutVars>
      </dgm:prSet>
      <dgm:spPr/>
    </dgm:pt>
    <dgm:pt modelId="{15032F90-D50E-40FA-8672-1E377E58E434}" type="pres">
      <dgm:prSet presAssocID="{0454C4A2-7E46-44F8-A2FB-1257986F98A6}" presName="sibTrans" presStyleLbl="sibTrans1D1" presStyleIdx="0" presStyleCnt="5"/>
      <dgm:spPr>
        <a:xfrm>
          <a:off x="3080538" y="691211"/>
          <a:ext cx="532245" cy="91440"/>
        </a:xfrm>
        <a:custGeom>
          <a:avLst/>
          <a:gdLst/>
          <a:ahLst/>
          <a:cxnLst/>
          <a:rect l="0" t="0" r="0" b="0"/>
          <a:pathLst>
            <a:path>
              <a:moveTo>
                <a:pt x="0" y="45720"/>
              </a:moveTo>
              <a:lnTo>
                <a:pt x="532245" y="45720"/>
              </a:lnTo>
            </a:path>
          </a:pathLst>
        </a:custGeom>
      </dgm:spPr>
    </dgm:pt>
    <dgm:pt modelId="{EFB3E4C9-53C5-4CF1-A98E-0DD81CCD0C82}" type="pres">
      <dgm:prSet presAssocID="{0454C4A2-7E46-44F8-A2FB-1257986F98A6}" presName="connectorText" presStyleLbl="sibTrans1D1" presStyleIdx="0" presStyleCnt="5"/>
      <dgm:spPr/>
    </dgm:pt>
    <dgm:pt modelId="{C965EC21-FC00-40C4-A43E-01666BF58B80}" type="pres">
      <dgm:prSet presAssocID="{59965313-D41F-4D37-A5BD-CCDB6D5C18D6}" presName="node" presStyleLbl="node1" presStyleIdx="1" presStyleCnt="6">
        <dgm:presLayoutVars>
          <dgm:bulletEnabled val="1"/>
        </dgm:presLayoutVars>
      </dgm:prSet>
      <dgm:spPr/>
    </dgm:pt>
    <dgm:pt modelId="{A9259247-E635-4E5B-8BA8-118DFFD4B93E}" type="pres">
      <dgm:prSet presAssocID="{AB6151AC-7FBB-4490-B8C9-0AC0C65C00B6}" presName="sibTrans" presStyleLbl="sibTrans1D1" presStyleIdx="1" presStyleCnt="5"/>
      <dgm:spPr/>
    </dgm:pt>
    <dgm:pt modelId="{FE88D372-D48C-4F8C-B29C-17A753E3E232}" type="pres">
      <dgm:prSet presAssocID="{AB6151AC-7FBB-4490-B8C9-0AC0C65C00B6}" presName="connectorText" presStyleLbl="sibTrans1D1" presStyleIdx="1" presStyleCnt="5"/>
      <dgm:spPr/>
    </dgm:pt>
    <dgm:pt modelId="{52EE39ED-6FB0-41DC-9D18-91A726EBA3A7}" type="pres">
      <dgm:prSet presAssocID="{4F45A8C3-C2D7-4185-ADBE-C7F80101319F}" presName="node" presStyleLbl="node1" presStyleIdx="2" presStyleCnt="6">
        <dgm:presLayoutVars>
          <dgm:bulletEnabled val="1"/>
        </dgm:presLayoutVars>
      </dgm:prSet>
      <dgm:spPr/>
    </dgm:pt>
    <dgm:pt modelId="{771DA846-765F-49CE-B194-7C368F4DAF93}" type="pres">
      <dgm:prSet presAssocID="{5A4D6436-E224-48BD-8CBB-90671E658A14}" presName="sibTrans" presStyleLbl="sibTrans1D1" presStyleIdx="2" presStyleCnt="5"/>
      <dgm:spPr>
        <a:xfrm>
          <a:off x="3166758" y="2722350"/>
          <a:ext cx="532795" cy="91440"/>
        </a:xfrm>
        <a:custGeom>
          <a:avLst/>
          <a:gdLst/>
          <a:ahLst/>
          <a:cxnLst/>
          <a:rect l="0" t="0" r="0" b="0"/>
          <a:pathLst>
            <a:path>
              <a:moveTo>
                <a:pt x="0" y="45720"/>
              </a:moveTo>
              <a:lnTo>
                <a:pt x="532795" y="45720"/>
              </a:lnTo>
            </a:path>
          </a:pathLst>
        </a:custGeom>
      </dgm:spPr>
    </dgm:pt>
    <dgm:pt modelId="{086855AB-7154-48D9-9B2A-F6D363103814}" type="pres">
      <dgm:prSet presAssocID="{5A4D6436-E224-48BD-8CBB-90671E658A14}" presName="connectorText" presStyleLbl="sibTrans1D1" presStyleIdx="2" presStyleCnt="5"/>
      <dgm:spPr/>
    </dgm:pt>
    <dgm:pt modelId="{F33BDD99-3979-4DAE-9A86-E6D14FFC0958}" type="pres">
      <dgm:prSet presAssocID="{49D9BBFF-941D-4068-ABF9-66BBA6A1E495}" presName="node" presStyleLbl="node1" presStyleIdx="3" presStyleCnt="6">
        <dgm:presLayoutVars>
          <dgm:bulletEnabled val="1"/>
        </dgm:presLayoutVars>
      </dgm:prSet>
      <dgm:spPr/>
    </dgm:pt>
    <dgm:pt modelId="{F72E62F1-C026-4937-BA86-3AE0BC026BDD}" type="pres">
      <dgm:prSet presAssocID="{7CC772E3-57C7-4EC2-859A-74587B213F57}" presName="sibTrans" presStyleLbl="sibTrans1D1" presStyleIdx="3" presStyleCnt="5"/>
      <dgm:spPr>
        <a:xfrm>
          <a:off x="1996046" y="4131076"/>
          <a:ext cx="3552391" cy="633668"/>
        </a:xfrm>
        <a:custGeom>
          <a:avLst/>
          <a:gdLst/>
          <a:ahLst/>
          <a:cxnLst/>
          <a:rect l="0" t="0" r="0" b="0"/>
          <a:pathLst>
            <a:path>
              <a:moveTo>
                <a:pt x="3552391" y="0"/>
              </a:moveTo>
              <a:lnTo>
                <a:pt x="3552391" y="333934"/>
              </a:lnTo>
              <a:lnTo>
                <a:pt x="0" y="333934"/>
              </a:lnTo>
              <a:lnTo>
                <a:pt x="0" y="633668"/>
              </a:lnTo>
            </a:path>
          </a:pathLst>
        </a:custGeom>
      </dgm:spPr>
    </dgm:pt>
    <dgm:pt modelId="{0ACA9934-1C9F-407C-B709-B2C323AA0A59}" type="pres">
      <dgm:prSet presAssocID="{7CC772E3-57C7-4EC2-859A-74587B213F57}" presName="connectorText" presStyleLbl="sibTrans1D1" presStyleIdx="3" presStyleCnt="5"/>
      <dgm:spPr/>
    </dgm:pt>
    <dgm:pt modelId="{F2E75460-0AAB-4A35-B9B4-1340F3D9D3C8}" type="pres">
      <dgm:prSet presAssocID="{46524477-9376-4CB7-BE17-42E1701636B9}" presName="node" presStyleLbl="node1" presStyleIdx="4" presStyleCnt="6">
        <dgm:presLayoutVars>
          <dgm:bulletEnabled val="1"/>
        </dgm:presLayoutVars>
      </dgm:prSet>
      <dgm:spPr/>
    </dgm:pt>
    <dgm:pt modelId="{D798BFE3-EAC3-40A1-847F-5CA6898B9845}" type="pres">
      <dgm:prSet presAssocID="{F6B40A25-1560-4909-AB90-4E89A4F13A2B}" presName="sibTrans" presStyleLbl="sibTrans1D1" presStyleIdx="4" presStyleCnt="5"/>
      <dgm:spPr/>
    </dgm:pt>
    <dgm:pt modelId="{08844261-6D02-48A0-BE76-978FB38B97CE}" type="pres">
      <dgm:prSet presAssocID="{F6B40A25-1560-4909-AB90-4E89A4F13A2B}" presName="connectorText" presStyleLbl="sibTrans1D1" presStyleIdx="4" presStyleCnt="5"/>
      <dgm:spPr/>
    </dgm:pt>
    <dgm:pt modelId="{2A74BD26-1299-47CD-8EE6-0D72E6B87839}" type="pres">
      <dgm:prSet presAssocID="{D7B4AC38-2DB6-4641-8ED0-46B2D93DFA5D}" presName="node" presStyleLbl="node1" presStyleIdx="5" presStyleCnt="6">
        <dgm:presLayoutVars>
          <dgm:bulletEnabled val="1"/>
        </dgm:presLayoutVars>
      </dgm:prSet>
      <dgm:spPr/>
    </dgm:pt>
  </dgm:ptLst>
  <dgm:cxnLst>
    <dgm:cxn modelId="{D02B9E05-D2E9-4901-AF20-FCDDC3BBD599}" type="presOf" srcId="{5A4D6436-E224-48BD-8CBB-90671E658A14}" destId="{771DA846-765F-49CE-B194-7C368F4DAF93}" srcOrd="0" destOrd="0" presId="urn:microsoft.com/office/officeart/2016/7/layout/RepeatingBendingProcessNew"/>
    <dgm:cxn modelId="{4D74801F-9DED-4501-8834-E63B4D5634DC}" type="presOf" srcId="{49D9BBFF-941D-4068-ABF9-66BBA6A1E495}" destId="{F33BDD99-3979-4DAE-9A86-E6D14FFC0958}" srcOrd="0" destOrd="0" presId="urn:microsoft.com/office/officeart/2016/7/layout/RepeatingBendingProcessNew"/>
    <dgm:cxn modelId="{E7D7F128-BE55-4FCB-BFCC-C5B5E1AC4031}" srcId="{6E28DCC2-A19F-4618-BE47-1BADB6AFFFFB}" destId="{4F45A8C3-C2D7-4185-ADBE-C7F80101319F}" srcOrd="2" destOrd="0" parTransId="{F2456954-6157-440C-9639-C9D4CCA87577}" sibTransId="{5A4D6436-E224-48BD-8CBB-90671E658A14}"/>
    <dgm:cxn modelId="{AF9C336E-2996-4ACD-800C-6541C2A951C8}" srcId="{6E28DCC2-A19F-4618-BE47-1BADB6AFFFFB}" destId="{59965313-D41F-4D37-A5BD-CCDB6D5C18D6}" srcOrd="1" destOrd="0" parTransId="{CE5E10E1-ADD2-410C-BC33-D05F4E1C6C3B}" sibTransId="{AB6151AC-7FBB-4490-B8C9-0AC0C65C00B6}"/>
    <dgm:cxn modelId="{FDF09570-7B07-483B-AB72-861154A041BC}" type="presOf" srcId="{F6B40A25-1560-4909-AB90-4E89A4F13A2B}" destId="{08844261-6D02-48A0-BE76-978FB38B97CE}" srcOrd="1" destOrd="0" presId="urn:microsoft.com/office/officeart/2016/7/layout/RepeatingBendingProcessNew"/>
    <dgm:cxn modelId="{F6C5ED50-D812-40FB-A5BC-58AA7BF8DEEA}" type="presOf" srcId="{7CC772E3-57C7-4EC2-859A-74587B213F57}" destId="{F72E62F1-C026-4937-BA86-3AE0BC026BDD}" srcOrd="0" destOrd="0" presId="urn:microsoft.com/office/officeart/2016/7/layout/RepeatingBendingProcessNew"/>
    <dgm:cxn modelId="{7BFDE772-B17F-46BA-8CB4-0136CDA542E7}" type="presOf" srcId="{F6B40A25-1560-4909-AB90-4E89A4F13A2B}" destId="{D798BFE3-EAC3-40A1-847F-5CA6898B9845}" srcOrd="0" destOrd="0" presId="urn:microsoft.com/office/officeart/2016/7/layout/RepeatingBendingProcessNew"/>
    <dgm:cxn modelId="{5680DD7D-CAAD-4AE9-AD1B-B8BCC9B40B96}" type="presOf" srcId="{060301F8-96A8-419E-B929-4651BA1E7013}" destId="{2BAC8DAA-6C41-456B-85D5-18D699F04314}" srcOrd="0" destOrd="0" presId="urn:microsoft.com/office/officeart/2016/7/layout/RepeatingBendingProcessNew"/>
    <dgm:cxn modelId="{DA2CAA94-CB4B-496C-9EF2-674AD010D6A0}" type="presOf" srcId="{AB6151AC-7FBB-4490-B8C9-0AC0C65C00B6}" destId="{A9259247-E635-4E5B-8BA8-118DFFD4B93E}" srcOrd="0" destOrd="0" presId="urn:microsoft.com/office/officeart/2016/7/layout/RepeatingBendingProcessNew"/>
    <dgm:cxn modelId="{D7D09DA0-00D4-41F1-B0B0-5CCE49632DA6}" srcId="{6E28DCC2-A19F-4618-BE47-1BADB6AFFFFB}" destId="{46524477-9376-4CB7-BE17-42E1701636B9}" srcOrd="4" destOrd="0" parTransId="{D29DB47C-5980-4E7B-A19B-5FEB5AFA1DCF}" sibTransId="{F6B40A25-1560-4909-AB90-4E89A4F13A2B}"/>
    <dgm:cxn modelId="{988B1FB6-DB44-4BC4-965C-85EEBD425857}" srcId="{6E28DCC2-A19F-4618-BE47-1BADB6AFFFFB}" destId="{060301F8-96A8-419E-B929-4651BA1E7013}" srcOrd="0" destOrd="0" parTransId="{08F89008-3369-47CA-8B20-0AF4DD884959}" sibTransId="{0454C4A2-7E46-44F8-A2FB-1257986F98A6}"/>
    <dgm:cxn modelId="{197D54BF-E0F6-47D9-B091-406D9B33F5F5}" type="presOf" srcId="{4F45A8C3-C2D7-4185-ADBE-C7F80101319F}" destId="{52EE39ED-6FB0-41DC-9D18-91A726EBA3A7}" srcOrd="0" destOrd="0" presId="urn:microsoft.com/office/officeart/2016/7/layout/RepeatingBendingProcessNew"/>
    <dgm:cxn modelId="{9EC2D8BF-3D7A-4046-AF04-DB10C4B81F00}" srcId="{6E28DCC2-A19F-4618-BE47-1BADB6AFFFFB}" destId="{49D9BBFF-941D-4068-ABF9-66BBA6A1E495}" srcOrd="3" destOrd="0" parTransId="{BFFE3A7E-DF8D-402B-B8B2-70EE9209DB9B}" sibTransId="{7CC772E3-57C7-4EC2-859A-74587B213F57}"/>
    <dgm:cxn modelId="{3664A7CB-9C05-440A-91A0-30737ECEF4FD}" type="presOf" srcId="{6E28DCC2-A19F-4618-BE47-1BADB6AFFFFB}" destId="{04832395-E5DC-4C48-B2EE-8A1EBF12BBAF}" srcOrd="0" destOrd="0" presId="urn:microsoft.com/office/officeart/2016/7/layout/RepeatingBendingProcessNew"/>
    <dgm:cxn modelId="{07DD5ECD-1776-4ACC-A95A-D4CC86D6756F}" type="presOf" srcId="{AB6151AC-7FBB-4490-B8C9-0AC0C65C00B6}" destId="{FE88D372-D48C-4F8C-B29C-17A753E3E232}" srcOrd="1" destOrd="0" presId="urn:microsoft.com/office/officeart/2016/7/layout/RepeatingBendingProcessNew"/>
    <dgm:cxn modelId="{9A5BF7CD-731F-4472-9859-FDFBD824E911}" type="presOf" srcId="{D7B4AC38-2DB6-4641-8ED0-46B2D93DFA5D}" destId="{2A74BD26-1299-47CD-8EE6-0D72E6B87839}" srcOrd="0" destOrd="0" presId="urn:microsoft.com/office/officeart/2016/7/layout/RepeatingBendingProcessNew"/>
    <dgm:cxn modelId="{B153F6CF-41D8-4059-B567-C125B33F3409}" type="presOf" srcId="{59965313-D41F-4D37-A5BD-CCDB6D5C18D6}" destId="{C965EC21-FC00-40C4-A43E-01666BF58B80}" srcOrd="0" destOrd="0" presId="urn:microsoft.com/office/officeart/2016/7/layout/RepeatingBendingProcessNew"/>
    <dgm:cxn modelId="{E5DA64D1-99CB-4BCD-9D86-EF6556167064}" srcId="{6E28DCC2-A19F-4618-BE47-1BADB6AFFFFB}" destId="{D7B4AC38-2DB6-4641-8ED0-46B2D93DFA5D}" srcOrd="5" destOrd="0" parTransId="{9BCF59F1-627F-4506-A74A-3C7FE831C37A}" sibTransId="{52919233-6427-419C-8FEA-2093E57253AE}"/>
    <dgm:cxn modelId="{BD330ED3-F5F7-48C3-BB17-1ED074EE83CA}" type="presOf" srcId="{0454C4A2-7E46-44F8-A2FB-1257986F98A6}" destId="{15032F90-D50E-40FA-8672-1E377E58E434}" srcOrd="0" destOrd="0" presId="urn:microsoft.com/office/officeart/2016/7/layout/RepeatingBendingProcessNew"/>
    <dgm:cxn modelId="{12145BE4-E637-435A-8BE6-FB24A9208D62}" type="presOf" srcId="{46524477-9376-4CB7-BE17-42E1701636B9}" destId="{F2E75460-0AAB-4A35-B9B4-1340F3D9D3C8}" srcOrd="0" destOrd="0" presId="urn:microsoft.com/office/officeart/2016/7/layout/RepeatingBendingProcessNew"/>
    <dgm:cxn modelId="{F242EEEC-BA6D-47CD-B3B4-BD6E21E7A0FE}" type="presOf" srcId="{7CC772E3-57C7-4EC2-859A-74587B213F57}" destId="{0ACA9934-1C9F-407C-B709-B2C323AA0A59}" srcOrd="1" destOrd="0" presId="urn:microsoft.com/office/officeart/2016/7/layout/RepeatingBendingProcessNew"/>
    <dgm:cxn modelId="{96C350ED-00DC-495A-8BEC-101E721470FE}" type="presOf" srcId="{5A4D6436-E224-48BD-8CBB-90671E658A14}" destId="{086855AB-7154-48D9-9B2A-F6D363103814}" srcOrd="1" destOrd="0" presId="urn:microsoft.com/office/officeart/2016/7/layout/RepeatingBendingProcessNew"/>
    <dgm:cxn modelId="{42671DFD-C0AC-47EB-ABE2-5A6782B8247F}" type="presOf" srcId="{0454C4A2-7E46-44F8-A2FB-1257986F98A6}" destId="{EFB3E4C9-53C5-4CF1-A98E-0DD81CCD0C82}" srcOrd="1" destOrd="0" presId="urn:microsoft.com/office/officeart/2016/7/layout/RepeatingBendingProcessNew"/>
    <dgm:cxn modelId="{EE7916B0-0549-48D1-B9F0-D8137F812ADA}" type="presParOf" srcId="{04832395-E5DC-4C48-B2EE-8A1EBF12BBAF}" destId="{2BAC8DAA-6C41-456B-85D5-18D699F04314}" srcOrd="0" destOrd="0" presId="urn:microsoft.com/office/officeart/2016/7/layout/RepeatingBendingProcessNew"/>
    <dgm:cxn modelId="{01B48B54-DA46-4F6E-811C-287CB3C63BDE}" type="presParOf" srcId="{04832395-E5DC-4C48-B2EE-8A1EBF12BBAF}" destId="{15032F90-D50E-40FA-8672-1E377E58E434}" srcOrd="1" destOrd="0" presId="urn:microsoft.com/office/officeart/2016/7/layout/RepeatingBendingProcessNew"/>
    <dgm:cxn modelId="{DA428112-524E-4745-BC35-0510A1794AC2}" type="presParOf" srcId="{15032F90-D50E-40FA-8672-1E377E58E434}" destId="{EFB3E4C9-53C5-4CF1-A98E-0DD81CCD0C82}" srcOrd="0" destOrd="0" presId="urn:microsoft.com/office/officeart/2016/7/layout/RepeatingBendingProcessNew"/>
    <dgm:cxn modelId="{E31E4395-36CF-4297-A4DB-EA093AE59D6E}" type="presParOf" srcId="{04832395-E5DC-4C48-B2EE-8A1EBF12BBAF}" destId="{C965EC21-FC00-40C4-A43E-01666BF58B80}" srcOrd="2" destOrd="0" presId="urn:microsoft.com/office/officeart/2016/7/layout/RepeatingBendingProcessNew"/>
    <dgm:cxn modelId="{FA6CB5F3-E789-4F94-BB79-C41582034040}" type="presParOf" srcId="{04832395-E5DC-4C48-B2EE-8A1EBF12BBAF}" destId="{A9259247-E635-4E5B-8BA8-118DFFD4B93E}" srcOrd="3" destOrd="0" presId="urn:microsoft.com/office/officeart/2016/7/layout/RepeatingBendingProcessNew"/>
    <dgm:cxn modelId="{CE159B79-9AFF-4524-A203-6B1AA97FE08A}" type="presParOf" srcId="{A9259247-E635-4E5B-8BA8-118DFFD4B93E}" destId="{FE88D372-D48C-4F8C-B29C-17A753E3E232}" srcOrd="0" destOrd="0" presId="urn:microsoft.com/office/officeart/2016/7/layout/RepeatingBendingProcessNew"/>
    <dgm:cxn modelId="{0B86C048-6567-4C34-B4D5-C15395ADF086}" type="presParOf" srcId="{04832395-E5DC-4C48-B2EE-8A1EBF12BBAF}" destId="{52EE39ED-6FB0-41DC-9D18-91A726EBA3A7}" srcOrd="4" destOrd="0" presId="urn:microsoft.com/office/officeart/2016/7/layout/RepeatingBendingProcessNew"/>
    <dgm:cxn modelId="{43E68959-C3AC-441F-AA2C-B3781059E6BA}" type="presParOf" srcId="{04832395-E5DC-4C48-B2EE-8A1EBF12BBAF}" destId="{771DA846-765F-49CE-B194-7C368F4DAF93}" srcOrd="5" destOrd="0" presId="urn:microsoft.com/office/officeart/2016/7/layout/RepeatingBendingProcessNew"/>
    <dgm:cxn modelId="{990B6869-5B64-49CD-A7D0-9B3CB5BFE9BC}" type="presParOf" srcId="{771DA846-765F-49CE-B194-7C368F4DAF93}" destId="{086855AB-7154-48D9-9B2A-F6D363103814}" srcOrd="0" destOrd="0" presId="urn:microsoft.com/office/officeart/2016/7/layout/RepeatingBendingProcessNew"/>
    <dgm:cxn modelId="{B9B1CD64-FBCE-426D-B073-64CBFA56BDC0}" type="presParOf" srcId="{04832395-E5DC-4C48-B2EE-8A1EBF12BBAF}" destId="{F33BDD99-3979-4DAE-9A86-E6D14FFC0958}" srcOrd="6" destOrd="0" presId="urn:microsoft.com/office/officeart/2016/7/layout/RepeatingBendingProcessNew"/>
    <dgm:cxn modelId="{13C99D80-846C-444F-80DD-066CF743FC56}" type="presParOf" srcId="{04832395-E5DC-4C48-B2EE-8A1EBF12BBAF}" destId="{F72E62F1-C026-4937-BA86-3AE0BC026BDD}" srcOrd="7" destOrd="0" presId="urn:microsoft.com/office/officeart/2016/7/layout/RepeatingBendingProcessNew"/>
    <dgm:cxn modelId="{766D37E5-5932-48AA-8B52-B1FCDB5DCE36}" type="presParOf" srcId="{F72E62F1-C026-4937-BA86-3AE0BC026BDD}" destId="{0ACA9934-1C9F-407C-B709-B2C323AA0A59}" srcOrd="0" destOrd="0" presId="urn:microsoft.com/office/officeart/2016/7/layout/RepeatingBendingProcessNew"/>
    <dgm:cxn modelId="{7FB4763E-E3D2-4DBE-8F97-CEEABB8D843F}" type="presParOf" srcId="{04832395-E5DC-4C48-B2EE-8A1EBF12BBAF}" destId="{F2E75460-0AAB-4A35-B9B4-1340F3D9D3C8}" srcOrd="8" destOrd="0" presId="urn:microsoft.com/office/officeart/2016/7/layout/RepeatingBendingProcessNew"/>
    <dgm:cxn modelId="{827C3B58-902C-4FB6-9E56-0FD4DB81D65B}" type="presParOf" srcId="{04832395-E5DC-4C48-B2EE-8A1EBF12BBAF}" destId="{D798BFE3-EAC3-40A1-847F-5CA6898B9845}" srcOrd="9" destOrd="0" presId="urn:microsoft.com/office/officeart/2016/7/layout/RepeatingBendingProcessNew"/>
    <dgm:cxn modelId="{8DE8E07C-A972-4D58-A9C7-77311720E311}" type="presParOf" srcId="{D798BFE3-EAC3-40A1-847F-5CA6898B9845}" destId="{08844261-6D02-48A0-BE76-978FB38B97CE}" srcOrd="0" destOrd="0" presId="urn:microsoft.com/office/officeart/2016/7/layout/RepeatingBendingProcessNew"/>
    <dgm:cxn modelId="{4F731239-7B4C-45F2-B10D-2D16CB6A1686}" type="presParOf" srcId="{04832395-E5DC-4C48-B2EE-8A1EBF12BBAF}" destId="{2A74BD26-1299-47CD-8EE6-0D72E6B87839}" srcOrd="10" destOrd="0" presId="urn:microsoft.com/office/officeart/2016/7/layout/RepeatingBendingProcessNew"/>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E28DCC2-A19F-4618-BE47-1BADB6AFFFFB}" type="doc">
      <dgm:prSet loTypeId="urn:microsoft.com/office/officeart/2016/7/layout/RepeatingBendingProcessNew" loCatId="process" qsTypeId="urn:microsoft.com/office/officeart/2005/8/quickstyle/simple1" qsCatId="simple" csTypeId="urn:microsoft.com/office/officeart/2005/8/colors/colorful1" csCatId="colorful" phldr="1"/>
      <dgm:spPr/>
      <dgm:t>
        <a:bodyPr/>
        <a:lstStyle/>
        <a:p>
          <a:endParaRPr lang="en-US"/>
        </a:p>
      </dgm:t>
    </dgm:pt>
    <dgm:pt modelId="{46524477-9376-4CB7-BE17-42E1701636B9}">
      <dgm:prSet custT="1"/>
      <dgm:spPr>
        <a:noFill/>
      </dgm:spPr>
      <dgm:t>
        <a:bodyPr/>
        <a:lstStyle/>
        <a:p>
          <a:pPr marL="0" lvl="0" indent="0" algn="l" defTabSz="1111250">
            <a:lnSpc>
              <a:spcPct val="90000"/>
            </a:lnSpc>
            <a:spcBef>
              <a:spcPct val="0"/>
            </a:spcBef>
            <a:spcAft>
              <a:spcPct val="35000"/>
            </a:spcAft>
          </a:pPr>
          <a:r>
            <a:rPr lang="en-US" sz="2300" b="1" kern="1200" dirty="0">
              <a:solidFill>
                <a:schemeClr val="tx1"/>
              </a:solidFill>
              <a:latin typeface="Calibri" panose="020F0502020204030204" pitchFamily="34" charset="0"/>
              <a:cs typeface="Calibri" panose="020F0502020204030204" pitchFamily="34" charset="0"/>
            </a:rPr>
            <a:t> </a:t>
          </a:r>
          <a:endParaRPr lang="en-US" sz="2300" b="1" i="1" kern="1200" dirty="0">
            <a:solidFill>
              <a:schemeClr val="tx1"/>
            </a:solidFill>
            <a:latin typeface="Calibri" panose="020F0502020204030204" pitchFamily="34" charset="0"/>
            <a:ea typeface="+mn-ea"/>
            <a:cs typeface="Calibri" panose="020F0502020204030204" pitchFamily="34" charset="0"/>
          </a:endParaRPr>
        </a:p>
      </dgm:t>
    </dgm:pt>
    <dgm:pt modelId="{D29DB47C-5980-4E7B-A19B-5FEB5AFA1DCF}" type="parTrans" cxnId="{D7D09DA0-00D4-41F1-B0B0-5CCE49632DA6}">
      <dgm:prSet/>
      <dgm:spPr/>
      <dgm:t>
        <a:bodyPr/>
        <a:lstStyle/>
        <a:p>
          <a:endParaRPr lang="en-US"/>
        </a:p>
      </dgm:t>
    </dgm:pt>
    <dgm:pt modelId="{F6B40A25-1560-4909-AB90-4E89A4F13A2B}" type="sibTrans" cxnId="{D7D09DA0-00D4-41F1-B0B0-5CCE49632DA6}">
      <dgm:prSet custT="1"/>
      <dgm:spPr>
        <a:noFill/>
        <a:ln w="28575" cap="flat" cmpd="sng" algn="ctr">
          <a:solidFill>
            <a:srgbClr val="FF0000"/>
          </a:solidFill>
          <a:prstDash val="solid"/>
          <a:miter lim="800000"/>
          <a:tailEnd type="arrow"/>
        </a:ln>
        <a:effectLst/>
      </dgm:spPr>
      <dgm:t>
        <a:bodyPr spcFirstLastPara="0" vert="horz" wrap="square" lIns="12700" tIns="0" rIns="12700" bIns="0" numCol="1" spcCol="1270" anchor="ctr" anchorCtr="0"/>
        <a:lstStyle/>
        <a:p>
          <a:pPr marL="0" lvl="0" indent="0" algn="ctr" defTabSz="222250">
            <a:lnSpc>
              <a:spcPct val="90000"/>
            </a:lnSpc>
            <a:spcBef>
              <a:spcPct val="0"/>
            </a:spcBef>
            <a:spcAft>
              <a:spcPct val="35000"/>
            </a:spcAft>
            <a:buNone/>
          </a:pPr>
          <a:endParaRPr lang="en-US" sz="500" kern="1200">
            <a:solidFill>
              <a:srgbClr val="000000">
                <a:hueOff val="0"/>
                <a:satOff val="0"/>
                <a:lumOff val="0"/>
                <a:alphaOff val="0"/>
              </a:srgbClr>
            </a:solidFill>
            <a:latin typeface="The Hand"/>
            <a:ea typeface="+mn-ea"/>
            <a:cs typeface="+mn-cs"/>
          </a:endParaRPr>
        </a:p>
      </dgm:t>
    </dgm:pt>
    <dgm:pt modelId="{49D9BBFF-941D-4068-ABF9-66BBA6A1E495}">
      <dgm:prSet custT="1"/>
      <dgm:spPr>
        <a:noFill/>
        <a:ln>
          <a:noFill/>
        </a:ln>
      </dgm:spPr>
      <dgm:t>
        <a:bodyPr/>
        <a:lstStyle/>
        <a:p>
          <a:pPr algn="l">
            <a:buFont typeface="+mj-lt"/>
            <a:buAutoNum type="arabicParenR"/>
          </a:pPr>
          <a:endParaRPr lang="en-US" sz="2400" b="1" dirty="0">
            <a:solidFill>
              <a:schemeClr val="tx1"/>
            </a:solidFill>
            <a:latin typeface="Calibri" panose="020F0502020204030204" pitchFamily="34" charset="0"/>
            <a:cs typeface="Calibri" panose="020F0502020204030204" pitchFamily="34" charset="0"/>
          </a:endParaRPr>
        </a:p>
      </dgm:t>
    </dgm:pt>
    <dgm:pt modelId="{BFFE3A7E-DF8D-402B-B8B2-70EE9209DB9B}" type="parTrans" cxnId="{9EC2D8BF-3D7A-4046-AF04-DB10C4B81F00}">
      <dgm:prSet/>
      <dgm:spPr/>
      <dgm:t>
        <a:bodyPr/>
        <a:lstStyle/>
        <a:p>
          <a:endParaRPr lang="en-US"/>
        </a:p>
      </dgm:t>
    </dgm:pt>
    <dgm:pt modelId="{7CC772E3-57C7-4EC2-859A-74587B213F57}" type="sibTrans" cxnId="{9EC2D8BF-3D7A-4046-AF04-DB10C4B81F00}">
      <dgm:prSet custT="1"/>
      <dgm:spPr>
        <a:noFill/>
        <a:ln w="28575" cap="flat" cmpd="sng" algn="ctr">
          <a:solidFill>
            <a:srgbClr val="FF0000"/>
          </a:solidFill>
          <a:prstDash val="solid"/>
          <a:miter lim="800000"/>
          <a:tailEnd type="arrow"/>
        </a:ln>
        <a:effectLst/>
      </dgm:spPr>
      <dgm:t>
        <a:bodyPr spcFirstLastPara="0" vert="horz" wrap="square" lIns="12700" tIns="0" rIns="12700" bIns="0" numCol="1" spcCol="1270" anchor="ctr" anchorCtr="0"/>
        <a:lstStyle/>
        <a:p>
          <a:pPr marL="0" lvl="0" indent="0" algn="ctr" defTabSz="222250">
            <a:lnSpc>
              <a:spcPct val="90000"/>
            </a:lnSpc>
            <a:spcBef>
              <a:spcPct val="0"/>
            </a:spcBef>
            <a:spcAft>
              <a:spcPct val="35000"/>
            </a:spcAft>
            <a:buNone/>
          </a:pPr>
          <a:endParaRPr lang="en-US" sz="500" kern="1200">
            <a:solidFill>
              <a:srgbClr val="000000">
                <a:hueOff val="0"/>
                <a:satOff val="0"/>
                <a:lumOff val="0"/>
                <a:alphaOff val="0"/>
              </a:srgbClr>
            </a:solidFill>
            <a:latin typeface="The Hand"/>
            <a:ea typeface="+mn-ea"/>
            <a:cs typeface="+mn-cs"/>
          </a:endParaRPr>
        </a:p>
      </dgm:t>
    </dgm:pt>
    <dgm:pt modelId="{59965313-D41F-4D37-A5BD-CCDB6D5C18D6}">
      <dgm:prSet custT="1"/>
      <dgm:spPr/>
      <dgm:t>
        <a:bodyPr/>
        <a:lstStyle/>
        <a:p>
          <a:pPr algn="l"/>
          <a:r>
            <a:rPr lang="en-US" sz="2200" b="1" kern="1200" dirty="0">
              <a:solidFill>
                <a:schemeClr val="tx1"/>
              </a:solidFill>
              <a:latin typeface="Calibri" panose="020F0502020204030204" pitchFamily="34" charset="0"/>
              <a:cs typeface="Calibri" panose="020F0502020204030204" pitchFamily="34" charset="0"/>
            </a:rPr>
            <a:t>2. The coloured line under the </a:t>
          </a:r>
          <a:r>
            <a:rPr lang="en-US" sz="2200" b="1" kern="1200" dirty="0">
              <a:solidFill>
                <a:srgbClr val="FFFF00"/>
              </a:solidFill>
              <a:latin typeface="Calibri" panose="020F0502020204030204" pitchFamily="34" charset="0"/>
              <a:cs typeface="Calibri" panose="020F0502020204030204" pitchFamily="34" charset="0"/>
            </a:rPr>
            <a:t>letter</a:t>
          </a:r>
          <a:r>
            <a:rPr lang="en-US" sz="2200" b="1" kern="1200" dirty="0">
              <a:solidFill>
                <a:srgbClr val="FF0000"/>
              </a:solidFill>
              <a:latin typeface="Calibri" panose="020F0502020204030204" pitchFamily="34" charset="0"/>
              <a:cs typeface="Calibri" panose="020F0502020204030204" pitchFamily="34" charset="0"/>
            </a:rPr>
            <a:t> </a:t>
          </a:r>
          <a:r>
            <a:rPr lang="en-US" sz="2200" b="1" kern="1200" dirty="0">
              <a:solidFill>
                <a:srgbClr val="FFFF00"/>
              </a:solidFill>
              <a:latin typeface="Calibri" panose="020F0502020204030204" pitchFamily="34" charset="0"/>
              <a:cs typeface="Calibri" panose="020F0502020204030204" pitchFamily="34" charset="0"/>
            </a:rPr>
            <a:t>A</a:t>
          </a:r>
          <a:r>
            <a:rPr lang="en-US" sz="2200" b="1" kern="1200" dirty="0">
              <a:solidFill>
                <a:srgbClr val="FF0000"/>
              </a:solidFill>
              <a:latin typeface="Calibri" panose="020F0502020204030204" pitchFamily="34" charset="0"/>
              <a:cs typeface="Calibri" panose="020F0502020204030204" pitchFamily="34" charset="0"/>
            </a:rPr>
            <a:t> </a:t>
          </a:r>
          <a:r>
            <a:rPr lang="en-US" sz="2200" b="1" kern="1200" dirty="0">
              <a:solidFill>
                <a:schemeClr val="tx1"/>
              </a:solidFill>
              <a:latin typeface="Calibri" panose="020F0502020204030204" pitchFamily="34" charset="0"/>
              <a:cs typeface="Calibri" panose="020F0502020204030204" pitchFamily="34" charset="0"/>
            </a:rPr>
            <a:t>button indicates the current colour </a:t>
          </a:r>
          <a:endParaRPr lang="en-US" sz="2200" b="1" i="1" kern="1200" dirty="0">
            <a:solidFill>
              <a:schemeClr val="tx1"/>
            </a:solidFill>
            <a:latin typeface="Calibri" panose="020F0502020204030204" pitchFamily="34" charset="0"/>
            <a:cs typeface="Calibri" panose="020F0502020204030204" pitchFamily="34" charset="0"/>
          </a:endParaRPr>
        </a:p>
      </dgm:t>
    </dgm:pt>
    <dgm:pt modelId="{CE5E10E1-ADD2-410C-BC33-D05F4E1C6C3B}" type="parTrans" cxnId="{AF9C336E-2996-4ACD-800C-6541C2A951C8}">
      <dgm:prSet/>
      <dgm:spPr/>
      <dgm:t>
        <a:bodyPr/>
        <a:lstStyle/>
        <a:p>
          <a:endParaRPr lang="en-US"/>
        </a:p>
      </dgm:t>
    </dgm:pt>
    <dgm:pt modelId="{AB6151AC-7FBB-4490-B8C9-0AC0C65C00B6}" type="sibTrans" cxnId="{AF9C336E-2996-4ACD-800C-6541C2A951C8}">
      <dgm:prSet/>
      <dgm:spPr>
        <a:ln w="28575">
          <a:solidFill>
            <a:srgbClr val="FF0000"/>
          </a:solidFill>
        </a:ln>
      </dgm:spPr>
      <dgm:t>
        <a:bodyPr/>
        <a:lstStyle/>
        <a:p>
          <a:endParaRPr lang="en-US"/>
        </a:p>
      </dgm:t>
    </dgm:pt>
    <dgm:pt modelId="{060301F8-96A8-419E-B929-4651BA1E7013}">
      <dgm:prSet custT="1"/>
      <dgm:spPr>
        <a:solidFill>
          <a:schemeClr val="accent1"/>
        </a:solidFill>
      </dgm:spPr>
      <dgm:t>
        <a:bodyPr/>
        <a:lstStyle/>
        <a:p>
          <a:pPr algn="l">
            <a:buFont typeface="+mj-lt"/>
            <a:buAutoNum type="arabicParenR"/>
          </a:pPr>
          <a:r>
            <a:rPr lang="en-ZA" sz="2200" b="1" dirty="0">
              <a:solidFill>
                <a:schemeClr val="tx1"/>
              </a:solidFill>
              <a:latin typeface="Calibri" panose="020F0502020204030204" pitchFamily="34" charset="0"/>
              <a:cs typeface="Calibri" panose="020F0502020204030204" pitchFamily="34" charset="0"/>
            </a:rPr>
            <a:t>1. Select the text. O</a:t>
          </a:r>
          <a:r>
            <a:rPr lang="en-US" sz="2200" b="1" dirty="0">
              <a:solidFill>
                <a:schemeClr val="tx1"/>
              </a:solidFill>
              <a:latin typeface="Calibri" panose="020F0502020204030204" pitchFamily="34" charset="0"/>
              <a:cs typeface="Calibri" panose="020F0502020204030204" pitchFamily="34" charset="0"/>
            </a:rPr>
            <a:t>n the </a:t>
          </a:r>
          <a:r>
            <a:rPr lang="en-US" sz="2200" b="1" i="1" dirty="0">
              <a:solidFill>
                <a:schemeClr val="tx1"/>
              </a:solidFill>
              <a:latin typeface="Calibri" panose="020F0502020204030204" pitchFamily="34" charset="0"/>
              <a:cs typeface="Calibri" panose="020F0502020204030204" pitchFamily="34" charset="0"/>
            </a:rPr>
            <a:t>Home</a:t>
          </a:r>
          <a:r>
            <a:rPr lang="en-US" sz="2200" b="1" dirty="0">
              <a:solidFill>
                <a:schemeClr val="tx1"/>
              </a:solidFill>
              <a:latin typeface="Calibri" panose="020F0502020204030204" pitchFamily="34" charset="0"/>
              <a:cs typeface="Calibri" panose="020F0502020204030204" pitchFamily="34" charset="0"/>
            </a:rPr>
            <a:t> tab, in the </a:t>
          </a:r>
          <a:r>
            <a:rPr lang="en-US" sz="2200" b="1" i="1" dirty="0">
              <a:solidFill>
                <a:srgbClr val="000000"/>
              </a:solidFill>
              <a:latin typeface="Calibri" panose="020F0502020204030204" pitchFamily="34" charset="0"/>
              <a:ea typeface="+mn-ea"/>
              <a:cs typeface="Calibri" panose="020F0502020204030204" pitchFamily="34" charset="0"/>
            </a:rPr>
            <a:t>Font</a:t>
          </a:r>
          <a:r>
            <a:rPr lang="en-US" sz="2200" b="1" dirty="0">
              <a:solidFill>
                <a:schemeClr val="tx1"/>
              </a:solidFill>
              <a:latin typeface="Calibri" panose="020F0502020204030204" pitchFamily="34" charset="0"/>
              <a:cs typeface="Calibri" panose="020F0502020204030204" pitchFamily="34" charset="0"/>
            </a:rPr>
            <a:t> Group, click the </a:t>
          </a:r>
          <a:r>
            <a:rPr lang="en-US" sz="2200" b="1" i="1" dirty="0">
              <a:solidFill>
                <a:schemeClr val="tx1"/>
              </a:solidFill>
              <a:latin typeface="Calibri" panose="020F0502020204030204" pitchFamily="34" charset="0"/>
              <a:cs typeface="Calibri" panose="020F0502020204030204" pitchFamily="34" charset="0"/>
            </a:rPr>
            <a:t>Font</a:t>
          </a:r>
          <a:r>
            <a:rPr lang="en-US" sz="2200" b="1" dirty="0">
              <a:solidFill>
                <a:schemeClr val="tx1"/>
              </a:solidFill>
              <a:latin typeface="Calibri" panose="020F0502020204030204" pitchFamily="34" charset="0"/>
              <a:cs typeface="Calibri" panose="020F0502020204030204" pitchFamily="34" charset="0"/>
            </a:rPr>
            <a:t> </a:t>
          </a:r>
          <a:r>
            <a:rPr lang="en-US" sz="2200" b="1" i="1" dirty="0">
              <a:solidFill>
                <a:schemeClr val="tx1"/>
              </a:solidFill>
              <a:latin typeface="Calibri" panose="020F0502020204030204" pitchFamily="34" charset="0"/>
              <a:cs typeface="Calibri" panose="020F0502020204030204" pitchFamily="34" charset="0"/>
            </a:rPr>
            <a:t>Color button</a:t>
          </a:r>
          <a:r>
            <a:rPr lang="en-ZA" sz="2200" b="1" dirty="0">
              <a:solidFill>
                <a:schemeClr val="tx1"/>
              </a:solidFill>
              <a:latin typeface="Calibri" panose="020F0502020204030204" pitchFamily="34" charset="0"/>
              <a:cs typeface="Calibri" panose="020F0502020204030204" pitchFamily="34" charset="0"/>
            </a:rPr>
            <a:t> (</a:t>
          </a:r>
          <a:r>
            <a:rPr lang="en-US" sz="2200" b="1" dirty="0">
              <a:solidFill>
                <a:schemeClr val="tx1"/>
              </a:solidFill>
              <a:latin typeface="Calibri" panose="020F0502020204030204" pitchFamily="34" charset="0"/>
              <a:cs typeface="Calibri" panose="020F0502020204030204" pitchFamily="34" charset="0"/>
            </a:rPr>
            <a:t>the letter A button)</a:t>
          </a:r>
          <a:endParaRPr lang="en-US" sz="2200" b="1" i="1" dirty="0">
            <a:solidFill>
              <a:schemeClr val="tx1"/>
            </a:solidFill>
            <a:latin typeface="Calibri" panose="020F0502020204030204" pitchFamily="34" charset="0"/>
            <a:cs typeface="Calibri" panose="020F0502020204030204" pitchFamily="34" charset="0"/>
          </a:endParaRPr>
        </a:p>
      </dgm:t>
    </dgm:pt>
    <dgm:pt modelId="{0454C4A2-7E46-44F8-A2FB-1257986F98A6}" type="sibTrans" cxnId="{988B1FB6-DB44-4BC4-965C-85EEBD425857}">
      <dgm:prSet custT="1"/>
      <dgm:spPr>
        <a:noFill/>
        <a:ln w="28575" cap="flat" cmpd="sng" algn="ctr">
          <a:solidFill>
            <a:srgbClr val="FF0000"/>
          </a:solidFill>
          <a:prstDash val="solid"/>
          <a:miter lim="800000"/>
          <a:tailEnd type="arrow"/>
        </a:ln>
        <a:effectLst/>
      </dgm:spPr>
      <dgm:t>
        <a:bodyPr spcFirstLastPara="0" vert="horz" wrap="square" lIns="12700" tIns="0" rIns="12700" bIns="0" numCol="1" spcCol="1270" anchor="ctr" anchorCtr="0"/>
        <a:lstStyle/>
        <a:p>
          <a:pPr marL="0" lvl="0" indent="0" algn="ctr" defTabSz="222250">
            <a:lnSpc>
              <a:spcPct val="90000"/>
            </a:lnSpc>
            <a:spcBef>
              <a:spcPct val="0"/>
            </a:spcBef>
            <a:spcAft>
              <a:spcPct val="35000"/>
            </a:spcAft>
            <a:buNone/>
          </a:pPr>
          <a:endParaRPr lang="en-US" sz="500" kern="1200">
            <a:solidFill>
              <a:srgbClr val="000000">
                <a:hueOff val="0"/>
                <a:satOff val="0"/>
                <a:lumOff val="0"/>
                <a:alphaOff val="0"/>
              </a:srgbClr>
            </a:solidFill>
            <a:latin typeface="The Hand"/>
            <a:ea typeface="+mn-ea"/>
            <a:cs typeface="+mn-cs"/>
          </a:endParaRPr>
        </a:p>
      </dgm:t>
    </dgm:pt>
    <dgm:pt modelId="{08F89008-3369-47CA-8B20-0AF4DD884959}" type="parTrans" cxnId="{988B1FB6-DB44-4BC4-965C-85EEBD425857}">
      <dgm:prSet/>
      <dgm:spPr/>
      <dgm:t>
        <a:bodyPr/>
        <a:lstStyle/>
        <a:p>
          <a:endParaRPr lang="en-US"/>
        </a:p>
      </dgm:t>
    </dgm:pt>
    <dgm:pt modelId="{D7B4AC38-2DB6-4641-8ED0-46B2D93DFA5D}">
      <dgm:prSet custT="1"/>
      <dgm:spPr/>
      <dgm:t>
        <a:bodyPr/>
        <a:lstStyle/>
        <a:p>
          <a:pPr algn="l"/>
          <a:r>
            <a:rPr lang="en-US" sz="2200" b="1" dirty="0">
              <a:solidFill>
                <a:schemeClr val="tx1"/>
              </a:solidFill>
              <a:latin typeface="Calibri" panose="020F0502020204030204" pitchFamily="34" charset="0"/>
              <a:cs typeface="Calibri" panose="020F0502020204030204" pitchFamily="34" charset="0"/>
            </a:rPr>
            <a:t>4. You may choose a standard colour shown or click the More Colors... button to see other options. De-select the text to see the effect</a:t>
          </a:r>
        </a:p>
      </dgm:t>
    </dgm:pt>
    <dgm:pt modelId="{9BCF59F1-627F-4506-A74A-3C7FE831C37A}" type="parTrans" cxnId="{E5DA64D1-99CB-4BCD-9D86-EF6556167064}">
      <dgm:prSet/>
      <dgm:spPr/>
      <dgm:t>
        <a:bodyPr/>
        <a:lstStyle/>
        <a:p>
          <a:endParaRPr lang="en-US"/>
        </a:p>
      </dgm:t>
    </dgm:pt>
    <dgm:pt modelId="{52919233-6427-419C-8FEA-2093E57253AE}" type="sibTrans" cxnId="{E5DA64D1-99CB-4BCD-9D86-EF6556167064}">
      <dgm:prSet/>
      <dgm:spPr/>
      <dgm:t>
        <a:bodyPr/>
        <a:lstStyle/>
        <a:p>
          <a:endParaRPr lang="en-US"/>
        </a:p>
      </dgm:t>
    </dgm:pt>
    <dgm:pt modelId="{4F45A8C3-C2D7-4185-ADBE-C7F80101319F}">
      <dgm:prSet/>
      <dgm:spPr>
        <a:solidFill>
          <a:schemeClr val="bg1"/>
        </a:solidFill>
      </dgm:spPr>
      <dgm:t>
        <a:bodyPr/>
        <a:lstStyle/>
        <a:p>
          <a:pPr marL="0" lvl="0" indent="0" algn="l" defTabSz="1111250">
            <a:lnSpc>
              <a:spcPct val="90000"/>
            </a:lnSpc>
            <a:spcBef>
              <a:spcPct val="0"/>
            </a:spcBef>
            <a:spcAft>
              <a:spcPct val="35000"/>
            </a:spcAft>
            <a:buNone/>
          </a:pPr>
          <a:endParaRPr lang="en-US" b="1" dirty="0">
            <a:solidFill>
              <a:schemeClr val="tx1"/>
            </a:solidFill>
            <a:latin typeface="Calibri" panose="020F0502020204030204" pitchFamily="34" charset="0"/>
            <a:ea typeface="+mn-ea"/>
            <a:cs typeface="Calibri" panose="020F0502020204030204" pitchFamily="34" charset="0"/>
          </a:endParaRPr>
        </a:p>
      </dgm:t>
    </dgm:pt>
    <dgm:pt modelId="{5A4D6436-E224-48BD-8CBB-90671E658A14}" type="sibTrans" cxnId="{E7D7F128-BE55-4FCB-BFCC-C5B5E1AC4031}">
      <dgm:prSet custT="1"/>
      <dgm:spPr>
        <a:noFill/>
        <a:ln w="28575" cap="flat" cmpd="sng" algn="ctr">
          <a:solidFill>
            <a:srgbClr val="FF0000"/>
          </a:solidFill>
          <a:prstDash val="solid"/>
          <a:miter lim="800000"/>
          <a:tailEnd type="arrow"/>
        </a:ln>
        <a:effectLst/>
      </dgm:spPr>
      <dgm:t>
        <a:bodyPr spcFirstLastPara="0" vert="horz" wrap="square" lIns="12700" tIns="0" rIns="12700" bIns="0" numCol="1" spcCol="1270" anchor="ctr" anchorCtr="0"/>
        <a:lstStyle/>
        <a:p>
          <a:pPr marL="0" lvl="0" indent="0" algn="ctr" defTabSz="222250">
            <a:lnSpc>
              <a:spcPct val="90000"/>
            </a:lnSpc>
            <a:spcBef>
              <a:spcPct val="0"/>
            </a:spcBef>
            <a:spcAft>
              <a:spcPct val="35000"/>
            </a:spcAft>
            <a:buNone/>
          </a:pPr>
          <a:endParaRPr lang="en-US" sz="500" kern="1200">
            <a:solidFill>
              <a:srgbClr val="000000">
                <a:hueOff val="0"/>
                <a:satOff val="0"/>
                <a:lumOff val="0"/>
                <a:alphaOff val="0"/>
              </a:srgbClr>
            </a:solidFill>
            <a:latin typeface="The Hand"/>
            <a:ea typeface="+mn-ea"/>
            <a:cs typeface="+mn-cs"/>
          </a:endParaRPr>
        </a:p>
      </dgm:t>
    </dgm:pt>
    <dgm:pt modelId="{F2456954-6157-440C-9639-C9D4CCA87577}" type="parTrans" cxnId="{E7D7F128-BE55-4FCB-BFCC-C5B5E1AC4031}">
      <dgm:prSet/>
      <dgm:spPr/>
      <dgm:t>
        <a:bodyPr/>
        <a:lstStyle/>
        <a:p>
          <a:endParaRPr lang="en-US"/>
        </a:p>
      </dgm:t>
    </dgm:pt>
    <dgm:pt modelId="{04832395-E5DC-4C48-B2EE-8A1EBF12BBAF}" type="pres">
      <dgm:prSet presAssocID="{6E28DCC2-A19F-4618-BE47-1BADB6AFFFFB}" presName="Name0" presStyleCnt="0">
        <dgm:presLayoutVars>
          <dgm:dir/>
          <dgm:resizeHandles val="exact"/>
        </dgm:presLayoutVars>
      </dgm:prSet>
      <dgm:spPr/>
    </dgm:pt>
    <dgm:pt modelId="{2BAC8DAA-6C41-456B-85D5-18D699F04314}" type="pres">
      <dgm:prSet presAssocID="{060301F8-96A8-419E-B929-4651BA1E7013}" presName="node" presStyleLbl="node1" presStyleIdx="0" presStyleCnt="6">
        <dgm:presLayoutVars>
          <dgm:bulletEnabled val="1"/>
        </dgm:presLayoutVars>
      </dgm:prSet>
      <dgm:spPr/>
    </dgm:pt>
    <dgm:pt modelId="{15032F90-D50E-40FA-8672-1E377E58E434}" type="pres">
      <dgm:prSet presAssocID="{0454C4A2-7E46-44F8-A2FB-1257986F98A6}" presName="sibTrans" presStyleLbl="sibTrans1D1" presStyleIdx="0" presStyleCnt="5"/>
      <dgm:spPr>
        <a:xfrm>
          <a:off x="3080538" y="691211"/>
          <a:ext cx="532245" cy="91440"/>
        </a:xfrm>
        <a:custGeom>
          <a:avLst/>
          <a:gdLst/>
          <a:ahLst/>
          <a:cxnLst/>
          <a:rect l="0" t="0" r="0" b="0"/>
          <a:pathLst>
            <a:path>
              <a:moveTo>
                <a:pt x="0" y="45720"/>
              </a:moveTo>
              <a:lnTo>
                <a:pt x="532245" y="45720"/>
              </a:lnTo>
            </a:path>
          </a:pathLst>
        </a:custGeom>
      </dgm:spPr>
    </dgm:pt>
    <dgm:pt modelId="{EFB3E4C9-53C5-4CF1-A98E-0DD81CCD0C82}" type="pres">
      <dgm:prSet presAssocID="{0454C4A2-7E46-44F8-A2FB-1257986F98A6}" presName="connectorText" presStyleLbl="sibTrans1D1" presStyleIdx="0" presStyleCnt="5"/>
      <dgm:spPr/>
    </dgm:pt>
    <dgm:pt modelId="{C965EC21-FC00-40C4-A43E-01666BF58B80}" type="pres">
      <dgm:prSet presAssocID="{59965313-D41F-4D37-A5BD-CCDB6D5C18D6}" presName="node" presStyleLbl="node1" presStyleIdx="1" presStyleCnt="6">
        <dgm:presLayoutVars>
          <dgm:bulletEnabled val="1"/>
        </dgm:presLayoutVars>
      </dgm:prSet>
      <dgm:spPr/>
    </dgm:pt>
    <dgm:pt modelId="{A9259247-E635-4E5B-8BA8-118DFFD4B93E}" type="pres">
      <dgm:prSet presAssocID="{AB6151AC-7FBB-4490-B8C9-0AC0C65C00B6}" presName="sibTrans" presStyleLbl="sibTrans1D1" presStyleIdx="1" presStyleCnt="5"/>
      <dgm:spPr/>
    </dgm:pt>
    <dgm:pt modelId="{FE88D372-D48C-4F8C-B29C-17A753E3E232}" type="pres">
      <dgm:prSet presAssocID="{AB6151AC-7FBB-4490-B8C9-0AC0C65C00B6}" presName="connectorText" presStyleLbl="sibTrans1D1" presStyleIdx="1" presStyleCnt="5"/>
      <dgm:spPr/>
    </dgm:pt>
    <dgm:pt modelId="{52EE39ED-6FB0-41DC-9D18-91A726EBA3A7}" type="pres">
      <dgm:prSet presAssocID="{4F45A8C3-C2D7-4185-ADBE-C7F80101319F}" presName="node" presStyleLbl="node1" presStyleIdx="2" presStyleCnt="6" custLinFactNeighborX="-3489">
        <dgm:presLayoutVars>
          <dgm:bulletEnabled val="1"/>
        </dgm:presLayoutVars>
      </dgm:prSet>
      <dgm:spPr/>
    </dgm:pt>
    <dgm:pt modelId="{771DA846-765F-49CE-B194-7C368F4DAF93}" type="pres">
      <dgm:prSet presAssocID="{5A4D6436-E224-48BD-8CBB-90671E658A14}" presName="sibTrans" presStyleLbl="sibTrans1D1" presStyleIdx="2" presStyleCnt="5"/>
      <dgm:spPr>
        <a:xfrm>
          <a:off x="3166758" y="2722350"/>
          <a:ext cx="532795" cy="91440"/>
        </a:xfrm>
        <a:custGeom>
          <a:avLst/>
          <a:gdLst/>
          <a:ahLst/>
          <a:cxnLst/>
          <a:rect l="0" t="0" r="0" b="0"/>
          <a:pathLst>
            <a:path>
              <a:moveTo>
                <a:pt x="0" y="45720"/>
              </a:moveTo>
              <a:lnTo>
                <a:pt x="532795" y="45720"/>
              </a:lnTo>
            </a:path>
          </a:pathLst>
        </a:custGeom>
      </dgm:spPr>
    </dgm:pt>
    <dgm:pt modelId="{086855AB-7154-48D9-9B2A-F6D363103814}" type="pres">
      <dgm:prSet presAssocID="{5A4D6436-E224-48BD-8CBB-90671E658A14}" presName="connectorText" presStyleLbl="sibTrans1D1" presStyleIdx="2" presStyleCnt="5"/>
      <dgm:spPr/>
    </dgm:pt>
    <dgm:pt modelId="{F33BDD99-3979-4DAE-9A86-E6D14FFC0958}" type="pres">
      <dgm:prSet presAssocID="{49D9BBFF-941D-4068-ABF9-66BBA6A1E495}" presName="node" presStyleLbl="node1" presStyleIdx="3" presStyleCnt="6">
        <dgm:presLayoutVars>
          <dgm:bulletEnabled val="1"/>
        </dgm:presLayoutVars>
      </dgm:prSet>
      <dgm:spPr/>
    </dgm:pt>
    <dgm:pt modelId="{F72E62F1-C026-4937-BA86-3AE0BC026BDD}" type="pres">
      <dgm:prSet presAssocID="{7CC772E3-57C7-4EC2-859A-74587B213F57}" presName="sibTrans" presStyleLbl="sibTrans1D1" presStyleIdx="3" presStyleCnt="5"/>
      <dgm:spPr>
        <a:xfrm>
          <a:off x="1996046" y="4131076"/>
          <a:ext cx="3552391" cy="633668"/>
        </a:xfrm>
        <a:custGeom>
          <a:avLst/>
          <a:gdLst/>
          <a:ahLst/>
          <a:cxnLst/>
          <a:rect l="0" t="0" r="0" b="0"/>
          <a:pathLst>
            <a:path>
              <a:moveTo>
                <a:pt x="3552391" y="0"/>
              </a:moveTo>
              <a:lnTo>
                <a:pt x="3552391" y="333934"/>
              </a:lnTo>
              <a:lnTo>
                <a:pt x="0" y="333934"/>
              </a:lnTo>
              <a:lnTo>
                <a:pt x="0" y="633668"/>
              </a:lnTo>
            </a:path>
          </a:pathLst>
        </a:custGeom>
      </dgm:spPr>
    </dgm:pt>
    <dgm:pt modelId="{0ACA9934-1C9F-407C-B709-B2C323AA0A59}" type="pres">
      <dgm:prSet presAssocID="{7CC772E3-57C7-4EC2-859A-74587B213F57}" presName="connectorText" presStyleLbl="sibTrans1D1" presStyleIdx="3" presStyleCnt="5"/>
      <dgm:spPr/>
    </dgm:pt>
    <dgm:pt modelId="{F2E75460-0AAB-4A35-B9B4-1340F3D9D3C8}" type="pres">
      <dgm:prSet presAssocID="{46524477-9376-4CB7-BE17-42E1701636B9}" presName="node" presStyleLbl="node1" presStyleIdx="4" presStyleCnt="6">
        <dgm:presLayoutVars>
          <dgm:bulletEnabled val="1"/>
        </dgm:presLayoutVars>
      </dgm:prSet>
      <dgm:spPr/>
    </dgm:pt>
    <dgm:pt modelId="{D798BFE3-EAC3-40A1-847F-5CA6898B9845}" type="pres">
      <dgm:prSet presAssocID="{F6B40A25-1560-4909-AB90-4E89A4F13A2B}" presName="sibTrans" presStyleLbl="sibTrans1D1" presStyleIdx="4" presStyleCnt="5"/>
      <dgm:spPr/>
    </dgm:pt>
    <dgm:pt modelId="{08844261-6D02-48A0-BE76-978FB38B97CE}" type="pres">
      <dgm:prSet presAssocID="{F6B40A25-1560-4909-AB90-4E89A4F13A2B}" presName="connectorText" presStyleLbl="sibTrans1D1" presStyleIdx="4" presStyleCnt="5"/>
      <dgm:spPr/>
    </dgm:pt>
    <dgm:pt modelId="{2A74BD26-1299-47CD-8EE6-0D72E6B87839}" type="pres">
      <dgm:prSet presAssocID="{D7B4AC38-2DB6-4641-8ED0-46B2D93DFA5D}" presName="node" presStyleLbl="node1" presStyleIdx="5" presStyleCnt="6" custScaleX="132257">
        <dgm:presLayoutVars>
          <dgm:bulletEnabled val="1"/>
        </dgm:presLayoutVars>
      </dgm:prSet>
      <dgm:spPr/>
    </dgm:pt>
  </dgm:ptLst>
  <dgm:cxnLst>
    <dgm:cxn modelId="{D02B9E05-D2E9-4901-AF20-FCDDC3BBD599}" type="presOf" srcId="{5A4D6436-E224-48BD-8CBB-90671E658A14}" destId="{771DA846-765F-49CE-B194-7C368F4DAF93}" srcOrd="0" destOrd="0" presId="urn:microsoft.com/office/officeart/2016/7/layout/RepeatingBendingProcessNew"/>
    <dgm:cxn modelId="{4D74801F-9DED-4501-8834-E63B4D5634DC}" type="presOf" srcId="{49D9BBFF-941D-4068-ABF9-66BBA6A1E495}" destId="{F33BDD99-3979-4DAE-9A86-E6D14FFC0958}" srcOrd="0" destOrd="0" presId="urn:microsoft.com/office/officeart/2016/7/layout/RepeatingBendingProcessNew"/>
    <dgm:cxn modelId="{E7D7F128-BE55-4FCB-BFCC-C5B5E1AC4031}" srcId="{6E28DCC2-A19F-4618-BE47-1BADB6AFFFFB}" destId="{4F45A8C3-C2D7-4185-ADBE-C7F80101319F}" srcOrd="2" destOrd="0" parTransId="{F2456954-6157-440C-9639-C9D4CCA87577}" sibTransId="{5A4D6436-E224-48BD-8CBB-90671E658A14}"/>
    <dgm:cxn modelId="{AF9C336E-2996-4ACD-800C-6541C2A951C8}" srcId="{6E28DCC2-A19F-4618-BE47-1BADB6AFFFFB}" destId="{59965313-D41F-4D37-A5BD-CCDB6D5C18D6}" srcOrd="1" destOrd="0" parTransId="{CE5E10E1-ADD2-410C-BC33-D05F4E1C6C3B}" sibTransId="{AB6151AC-7FBB-4490-B8C9-0AC0C65C00B6}"/>
    <dgm:cxn modelId="{FDF09570-7B07-483B-AB72-861154A041BC}" type="presOf" srcId="{F6B40A25-1560-4909-AB90-4E89A4F13A2B}" destId="{08844261-6D02-48A0-BE76-978FB38B97CE}" srcOrd="1" destOrd="0" presId="urn:microsoft.com/office/officeart/2016/7/layout/RepeatingBendingProcessNew"/>
    <dgm:cxn modelId="{F6C5ED50-D812-40FB-A5BC-58AA7BF8DEEA}" type="presOf" srcId="{7CC772E3-57C7-4EC2-859A-74587B213F57}" destId="{F72E62F1-C026-4937-BA86-3AE0BC026BDD}" srcOrd="0" destOrd="0" presId="urn:microsoft.com/office/officeart/2016/7/layout/RepeatingBendingProcessNew"/>
    <dgm:cxn modelId="{7BFDE772-B17F-46BA-8CB4-0136CDA542E7}" type="presOf" srcId="{F6B40A25-1560-4909-AB90-4E89A4F13A2B}" destId="{D798BFE3-EAC3-40A1-847F-5CA6898B9845}" srcOrd="0" destOrd="0" presId="urn:microsoft.com/office/officeart/2016/7/layout/RepeatingBendingProcessNew"/>
    <dgm:cxn modelId="{5680DD7D-CAAD-4AE9-AD1B-B8BCC9B40B96}" type="presOf" srcId="{060301F8-96A8-419E-B929-4651BA1E7013}" destId="{2BAC8DAA-6C41-456B-85D5-18D699F04314}" srcOrd="0" destOrd="0" presId="urn:microsoft.com/office/officeart/2016/7/layout/RepeatingBendingProcessNew"/>
    <dgm:cxn modelId="{DA2CAA94-CB4B-496C-9EF2-674AD010D6A0}" type="presOf" srcId="{AB6151AC-7FBB-4490-B8C9-0AC0C65C00B6}" destId="{A9259247-E635-4E5B-8BA8-118DFFD4B93E}" srcOrd="0" destOrd="0" presId="urn:microsoft.com/office/officeart/2016/7/layout/RepeatingBendingProcessNew"/>
    <dgm:cxn modelId="{D7D09DA0-00D4-41F1-B0B0-5CCE49632DA6}" srcId="{6E28DCC2-A19F-4618-BE47-1BADB6AFFFFB}" destId="{46524477-9376-4CB7-BE17-42E1701636B9}" srcOrd="4" destOrd="0" parTransId="{D29DB47C-5980-4E7B-A19B-5FEB5AFA1DCF}" sibTransId="{F6B40A25-1560-4909-AB90-4E89A4F13A2B}"/>
    <dgm:cxn modelId="{988B1FB6-DB44-4BC4-965C-85EEBD425857}" srcId="{6E28DCC2-A19F-4618-BE47-1BADB6AFFFFB}" destId="{060301F8-96A8-419E-B929-4651BA1E7013}" srcOrd="0" destOrd="0" parTransId="{08F89008-3369-47CA-8B20-0AF4DD884959}" sibTransId="{0454C4A2-7E46-44F8-A2FB-1257986F98A6}"/>
    <dgm:cxn modelId="{197D54BF-E0F6-47D9-B091-406D9B33F5F5}" type="presOf" srcId="{4F45A8C3-C2D7-4185-ADBE-C7F80101319F}" destId="{52EE39ED-6FB0-41DC-9D18-91A726EBA3A7}" srcOrd="0" destOrd="0" presId="urn:microsoft.com/office/officeart/2016/7/layout/RepeatingBendingProcessNew"/>
    <dgm:cxn modelId="{9EC2D8BF-3D7A-4046-AF04-DB10C4B81F00}" srcId="{6E28DCC2-A19F-4618-BE47-1BADB6AFFFFB}" destId="{49D9BBFF-941D-4068-ABF9-66BBA6A1E495}" srcOrd="3" destOrd="0" parTransId="{BFFE3A7E-DF8D-402B-B8B2-70EE9209DB9B}" sibTransId="{7CC772E3-57C7-4EC2-859A-74587B213F57}"/>
    <dgm:cxn modelId="{3664A7CB-9C05-440A-91A0-30737ECEF4FD}" type="presOf" srcId="{6E28DCC2-A19F-4618-BE47-1BADB6AFFFFB}" destId="{04832395-E5DC-4C48-B2EE-8A1EBF12BBAF}" srcOrd="0" destOrd="0" presId="urn:microsoft.com/office/officeart/2016/7/layout/RepeatingBendingProcessNew"/>
    <dgm:cxn modelId="{07DD5ECD-1776-4ACC-A95A-D4CC86D6756F}" type="presOf" srcId="{AB6151AC-7FBB-4490-B8C9-0AC0C65C00B6}" destId="{FE88D372-D48C-4F8C-B29C-17A753E3E232}" srcOrd="1" destOrd="0" presId="urn:microsoft.com/office/officeart/2016/7/layout/RepeatingBendingProcessNew"/>
    <dgm:cxn modelId="{9A5BF7CD-731F-4472-9859-FDFBD824E911}" type="presOf" srcId="{D7B4AC38-2DB6-4641-8ED0-46B2D93DFA5D}" destId="{2A74BD26-1299-47CD-8EE6-0D72E6B87839}" srcOrd="0" destOrd="0" presId="urn:microsoft.com/office/officeart/2016/7/layout/RepeatingBendingProcessNew"/>
    <dgm:cxn modelId="{B153F6CF-41D8-4059-B567-C125B33F3409}" type="presOf" srcId="{59965313-D41F-4D37-A5BD-CCDB6D5C18D6}" destId="{C965EC21-FC00-40C4-A43E-01666BF58B80}" srcOrd="0" destOrd="0" presId="urn:microsoft.com/office/officeart/2016/7/layout/RepeatingBendingProcessNew"/>
    <dgm:cxn modelId="{E5DA64D1-99CB-4BCD-9D86-EF6556167064}" srcId="{6E28DCC2-A19F-4618-BE47-1BADB6AFFFFB}" destId="{D7B4AC38-2DB6-4641-8ED0-46B2D93DFA5D}" srcOrd="5" destOrd="0" parTransId="{9BCF59F1-627F-4506-A74A-3C7FE831C37A}" sibTransId="{52919233-6427-419C-8FEA-2093E57253AE}"/>
    <dgm:cxn modelId="{BD330ED3-F5F7-48C3-BB17-1ED074EE83CA}" type="presOf" srcId="{0454C4A2-7E46-44F8-A2FB-1257986F98A6}" destId="{15032F90-D50E-40FA-8672-1E377E58E434}" srcOrd="0" destOrd="0" presId="urn:microsoft.com/office/officeart/2016/7/layout/RepeatingBendingProcessNew"/>
    <dgm:cxn modelId="{12145BE4-E637-435A-8BE6-FB24A9208D62}" type="presOf" srcId="{46524477-9376-4CB7-BE17-42E1701636B9}" destId="{F2E75460-0AAB-4A35-B9B4-1340F3D9D3C8}" srcOrd="0" destOrd="0" presId="urn:microsoft.com/office/officeart/2016/7/layout/RepeatingBendingProcessNew"/>
    <dgm:cxn modelId="{F242EEEC-BA6D-47CD-B3B4-BD6E21E7A0FE}" type="presOf" srcId="{7CC772E3-57C7-4EC2-859A-74587B213F57}" destId="{0ACA9934-1C9F-407C-B709-B2C323AA0A59}" srcOrd="1" destOrd="0" presId="urn:microsoft.com/office/officeart/2016/7/layout/RepeatingBendingProcessNew"/>
    <dgm:cxn modelId="{96C350ED-00DC-495A-8BEC-101E721470FE}" type="presOf" srcId="{5A4D6436-E224-48BD-8CBB-90671E658A14}" destId="{086855AB-7154-48D9-9B2A-F6D363103814}" srcOrd="1" destOrd="0" presId="urn:microsoft.com/office/officeart/2016/7/layout/RepeatingBendingProcessNew"/>
    <dgm:cxn modelId="{42671DFD-C0AC-47EB-ABE2-5A6782B8247F}" type="presOf" srcId="{0454C4A2-7E46-44F8-A2FB-1257986F98A6}" destId="{EFB3E4C9-53C5-4CF1-A98E-0DD81CCD0C82}" srcOrd="1" destOrd="0" presId="urn:microsoft.com/office/officeart/2016/7/layout/RepeatingBendingProcessNew"/>
    <dgm:cxn modelId="{EE7916B0-0549-48D1-B9F0-D8137F812ADA}" type="presParOf" srcId="{04832395-E5DC-4C48-B2EE-8A1EBF12BBAF}" destId="{2BAC8DAA-6C41-456B-85D5-18D699F04314}" srcOrd="0" destOrd="0" presId="urn:microsoft.com/office/officeart/2016/7/layout/RepeatingBendingProcessNew"/>
    <dgm:cxn modelId="{01B48B54-DA46-4F6E-811C-287CB3C63BDE}" type="presParOf" srcId="{04832395-E5DC-4C48-B2EE-8A1EBF12BBAF}" destId="{15032F90-D50E-40FA-8672-1E377E58E434}" srcOrd="1" destOrd="0" presId="urn:microsoft.com/office/officeart/2016/7/layout/RepeatingBendingProcessNew"/>
    <dgm:cxn modelId="{DA428112-524E-4745-BC35-0510A1794AC2}" type="presParOf" srcId="{15032F90-D50E-40FA-8672-1E377E58E434}" destId="{EFB3E4C9-53C5-4CF1-A98E-0DD81CCD0C82}" srcOrd="0" destOrd="0" presId="urn:microsoft.com/office/officeart/2016/7/layout/RepeatingBendingProcessNew"/>
    <dgm:cxn modelId="{E31E4395-36CF-4297-A4DB-EA093AE59D6E}" type="presParOf" srcId="{04832395-E5DC-4C48-B2EE-8A1EBF12BBAF}" destId="{C965EC21-FC00-40C4-A43E-01666BF58B80}" srcOrd="2" destOrd="0" presId="urn:microsoft.com/office/officeart/2016/7/layout/RepeatingBendingProcessNew"/>
    <dgm:cxn modelId="{FA6CB5F3-E789-4F94-BB79-C41582034040}" type="presParOf" srcId="{04832395-E5DC-4C48-B2EE-8A1EBF12BBAF}" destId="{A9259247-E635-4E5B-8BA8-118DFFD4B93E}" srcOrd="3" destOrd="0" presId="urn:microsoft.com/office/officeart/2016/7/layout/RepeatingBendingProcessNew"/>
    <dgm:cxn modelId="{CE159B79-9AFF-4524-A203-6B1AA97FE08A}" type="presParOf" srcId="{A9259247-E635-4E5B-8BA8-118DFFD4B93E}" destId="{FE88D372-D48C-4F8C-B29C-17A753E3E232}" srcOrd="0" destOrd="0" presId="urn:microsoft.com/office/officeart/2016/7/layout/RepeatingBendingProcessNew"/>
    <dgm:cxn modelId="{0B86C048-6567-4C34-B4D5-C15395ADF086}" type="presParOf" srcId="{04832395-E5DC-4C48-B2EE-8A1EBF12BBAF}" destId="{52EE39ED-6FB0-41DC-9D18-91A726EBA3A7}" srcOrd="4" destOrd="0" presId="urn:microsoft.com/office/officeart/2016/7/layout/RepeatingBendingProcessNew"/>
    <dgm:cxn modelId="{43E68959-C3AC-441F-AA2C-B3781059E6BA}" type="presParOf" srcId="{04832395-E5DC-4C48-B2EE-8A1EBF12BBAF}" destId="{771DA846-765F-49CE-B194-7C368F4DAF93}" srcOrd="5" destOrd="0" presId="urn:microsoft.com/office/officeart/2016/7/layout/RepeatingBendingProcessNew"/>
    <dgm:cxn modelId="{990B6869-5B64-49CD-A7D0-9B3CB5BFE9BC}" type="presParOf" srcId="{771DA846-765F-49CE-B194-7C368F4DAF93}" destId="{086855AB-7154-48D9-9B2A-F6D363103814}" srcOrd="0" destOrd="0" presId="urn:microsoft.com/office/officeart/2016/7/layout/RepeatingBendingProcessNew"/>
    <dgm:cxn modelId="{B9B1CD64-FBCE-426D-B073-64CBFA56BDC0}" type="presParOf" srcId="{04832395-E5DC-4C48-B2EE-8A1EBF12BBAF}" destId="{F33BDD99-3979-4DAE-9A86-E6D14FFC0958}" srcOrd="6" destOrd="0" presId="urn:microsoft.com/office/officeart/2016/7/layout/RepeatingBendingProcessNew"/>
    <dgm:cxn modelId="{13C99D80-846C-444F-80DD-066CF743FC56}" type="presParOf" srcId="{04832395-E5DC-4C48-B2EE-8A1EBF12BBAF}" destId="{F72E62F1-C026-4937-BA86-3AE0BC026BDD}" srcOrd="7" destOrd="0" presId="urn:microsoft.com/office/officeart/2016/7/layout/RepeatingBendingProcessNew"/>
    <dgm:cxn modelId="{766D37E5-5932-48AA-8B52-B1FCDB5DCE36}" type="presParOf" srcId="{F72E62F1-C026-4937-BA86-3AE0BC026BDD}" destId="{0ACA9934-1C9F-407C-B709-B2C323AA0A59}" srcOrd="0" destOrd="0" presId="urn:microsoft.com/office/officeart/2016/7/layout/RepeatingBendingProcessNew"/>
    <dgm:cxn modelId="{7FB4763E-E3D2-4DBE-8F97-CEEABB8D843F}" type="presParOf" srcId="{04832395-E5DC-4C48-B2EE-8A1EBF12BBAF}" destId="{F2E75460-0AAB-4A35-B9B4-1340F3D9D3C8}" srcOrd="8" destOrd="0" presId="urn:microsoft.com/office/officeart/2016/7/layout/RepeatingBendingProcessNew"/>
    <dgm:cxn modelId="{827C3B58-902C-4FB6-9E56-0FD4DB81D65B}" type="presParOf" srcId="{04832395-E5DC-4C48-B2EE-8A1EBF12BBAF}" destId="{D798BFE3-EAC3-40A1-847F-5CA6898B9845}" srcOrd="9" destOrd="0" presId="urn:microsoft.com/office/officeart/2016/7/layout/RepeatingBendingProcessNew"/>
    <dgm:cxn modelId="{8DE8E07C-A972-4D58-A9C7-77311720E311}" type="presParOf" srcId="{D798BFE3-EAC3-40A1-847F-5CA6898B9845}" destId="{08844261-6D02-48A0-BE76-978FB38B97CE}" srcOrd="0" destOrd="0" presId="urn:microsoft.com/office/officeart/2016/7/layout/RepeatingBendingProcessNew"/>
    <dgm:cxn modelId="{4F731239-7B4C-45F2-B10D-2D16CB6A1686}" type="presParOf" srcId="{04832395-E5DC-4C48-B2EE-8A1EBF12BBAF}" destId="{2A74BD26-1299-47CD-8EE6-0D72E6B87839}" srcOrd="10" destOrd="0" presId="urn:microsoft.com/office/officeart/2016/7/layout/RepeatingBendingProcessNew"/>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E28DCC2-A19F-4618-BE47-1BADB6AFFFFB}" type="doc">
      <dgm:prSet loTypeId="urn:microsoft.com/office/officeart/2016/7/layout/RepeatingBendingProcessNew" loCatId="process" qsTypeId="urn:microsoft.com/office/officeart/2005/8/quickstyle/simple1" qsCatId="simple" csTypeId="urn:microsoft.com/office/officeart/2005/8/colors/colorful1" csCatId="colorful" phldr="1"/>
      <dgm:spPr/>
      <dgm:t>
        <a:bodyPr/>
        <a:lstStyle/>
        <a:p>
          <a:endParaRPr lang="en-US"/>
        </a:p>
      </dgm:t>
    </dgm:pt>
    <dgm:pt modelId="{46524477-9376-4CB7-BE17-42E1701636B9}">
      <dgm:prSet custT="1"/>
      <dgm:spPr>
        <a:solidFill>
          <a:schemeClr val="bg1"/>
        </a:solidFill>
      </dgm:spPr>
      <dgm:t>
        <a:bodyPr/>
        <a:lstStyle/>
        <a:p>
          <a:pPr marL="0" lvl="0" indent="0" algn="l" defTabSz="1111250">
            <a:lnSpc>
              <a:spcPct val="90000"/>
            </a:lnSpc>
            <a:spcBef>
              <a:spcPct val="0"/>
            </a:spcBef>
            <a:spcAft>
              <a:spcPct val="35000"/>
            </a:spcAft>
            <a:buFont typeface="+mj-lt"/>
            <a:buAutoNum type="arabicPeriod"/>
          </a:pPr>
          <a:endParaRPr lang="en-US" sz="2300" b="1" i="1" kern="1200" dirty="0">
            <a:solidFill>
              <a:schemeClr val="tx1"/>
            </a:solidFill>
            <a:latin typeface="Calibri" panose="020F0502020204030204" pitchFamily="34" charset="0"/>
            <a:ea typeface="+mn-ea"/>
            <a:cs typeface="Calibri" panose="020F0502020204030204" pitchFamily="34" charset="0"/>
          </a:endParaRPr>
        </a:p>
      </dgm:t>
    </dgm:pt>
    <dgm:pt modelId="{D29DB47C-5980-4E7B-A19B-5FEB5AFA1DCF}" type="parTrans" cxnId="{D7D09DA0-00D4-41F1-B0B0-5CCE49632DA6}">
      <dgm:prSet/>
      <dgm:spPr/>
      <dgm:t>
        <a:bodyPr/>
        <a:lstStyle/>
        <a:p>
          <a:endParaRPr lang="en-US"/>
        </a:p>
      </dgm:t>
    </dgm:pt>
    <dgm:pt modelId="{F6B40A25-1560-4909-AB90-4E89A4F13A2B}" type="sibTrans" cxnId="{D7D09DA0-00D4-41F1-B0B0-5CCE49632DA6}">
      <dgm:prSet custT="1"/>
      <dgm:spPr>
        <a:noFill/>
        <a:ln w="28575" cap="flat" cmpd="sng" algn="ctr">
          <a:solidFill>
            <a:srgbClr val="FF0000"/>
          </a:solidFill>
          <a:prstDash val="solid"/>
          <a:miter lim="800000"/>
          <a:tailEnd type="arrow"/>
        </a:ln>
        <a:effectLst/>
      </dgm:spPr>
      <dgm:t>
        <a:bodyPr spcFirstLastPara="0" vert="horz" wrap="square" lIns="12700" tIns="0" rIns="12700" bIns="0" numCol="1" spcCol="1270" anchor="ctr" anchorCtr="0"/>
        <a:lstStyle/>
        <a:p>
          <a:pPr marL="0" lvl="0" indent="0" algn="ctr" defTabSz="222250">
            <a:lnSpc>
              <a:spcPct val="90000"/>
            </a:lnSpc>
            <a:spcBef>
              <a:spcPct val="0"/>
            </a:spcBef>
            <a:spcAft>
              <a:spcPct val="35000"/>
            </a:spcAft>
            <a:buNone/>
          </a:pPr>
          <a:endParaRPr lang="en-US" sz="500" kern="1200">
            <a:solidFill>
              <a:srgbClr val="000000">
                <a:hueOff val="0"/>
                <a:satOff val="0"/>
                <a:lumOff val="0"/>
                <a:alphaOff val="0"/>
              </a:srgbClr>
            </a:solidFill>
            <a:latin typeface="The Hand"/>
            <a:ea typeface="+mn-ea"/>
            <a:cs typeface="+mn-cs"/>
          </a:endParaRPr>
        </a:p>
      </dgm:t>
    </dgm:pt>
    <dgm:pt modelId="{49D9BBFF-941D-4068-ABF9-66BBA6A1E495}">
      <dgm:prSet custT="1"/>
      <dgm:spPr>
        <a:noFill/>
        <a:ln>
          <a:noFill/>
        </a:ln>
      </dgm:spPr>
      <dgm:t>
        <a:bodyPr/>
        <a:lstStyle/>
        <a:p>
          <a:pPr algn="l">
            <a:buFont typeface="+mj-lt"/>
            <a:buAutoNum type="arabicParenR"/>
          </a:pPr>
          <a:endParaRPr lang="en-US" sz="2400" b="1" dirty="0">
            <a:solidFill>
              <a:schemeClr val="tx1"/>
            </a:solidFill>
            <a:latin typeface="Calibri" panose="020F0502020204030204" pitchFamily="34" charset="0"/>
            <a:cs typeface="Calibri" panose="020F0502020204030204" pitchFamily="34" charset="0"/>
          </a:endParaRPr>
        </a:p>
      </dgm:t>
    </dgm:pt>
    <dgm:pt modelId="{BFFE3A7E-DF8D-402B-B8B2-70EE9209DB9B}" type="parTrans" cxnId="{9EC2D8BF-3D7A-4046-AF04-DB10C4B81F00}">
      <dgm:prSet/>
      <dgm:spPr/>
      <dgm:t>
        <a:bodyPr/>
        <a:lstStyle/>
        <a:p>
          <a:endParaRPr lang="en-US"/>
        </a:p>
      </dgm:t>
    </dgm:pt>
    <dgm:pt modelId="{7CC772E3-57C7-4EC2-859A-74587B213F57}" type="sibTrans" cxnId="{9EC2D8BF-3D7A-4046-AF04-DB10C4B81F00}">
      <dgm:prSet custT="1"/>
      <dgm:spPr>
        <a:noFill/>
        <a:ln w="28575" cap="flat" cmpd="sng" algn="ctr">
          <a:solidFill>
            <a:srgbClr val="FF0000"/>
          </a:solidFill>
          <a:prstDash val="solid"/>
          <a:miter lim="800000"/>
          <a:tailEnd type="arrow"/>
        </a:ln>
        <a:effectLst/>
      </dgm:spPr>
      <dgm:t>
        <a:bodyPr spcFirstLastPara="0" vert="horz" wrap="square" lIns="12700" tIns="0" rIns="12700" bIns="0" numCol="1" spcCol="1270" anchor="ctr" anchorCtr="0"/>
        <a:lstStyle/>
        <a:p>
          <a:pPr marL="0" lvl="0" indent="0" algn="ctr" defTabSz="222250">
            <a:lnSpc>
              <a:spcPct val="90000"/>
            </a:lnSpc>
            <a:spcBef>
              <a:spcPct val="0"/>
            </a:spcBef>
            <a:spcAft>
              <a:spcPct val="35000"/>
            </a:spcAft>
            <a:buNone/>
          </a:pPr>
          <a:endParaRPr lang="en-US" sz="500" kern="1200">
            <a:solidFill>
              <a:srgbClr val="000000">
                <a:hueOff val="0"/>
                <a:satOff val="0"/>
                <a:lumOff val="0"/>
                <a:alphaOff val="0"/>
              </a:srgbClr>
            </a:solidFill>
            <a:latin typeface="The Hand"/>
            <a:ea typeface="+mn-ea"/>
            <a:cs typeface="+mn-cs"/>
          </a:endParaRPr>
        </a:p>
      </dgm:t>
    </dgm:pt>
    <dgm:pt modelId="{59965313-D41F-4D37-A5BD-CCDB6D5C18D6}">
      <dgm:prSet custT="1"/>
      <dgm:spPr>
        <a:solidFill>
          <a:schemeClr val="bg1"/>
        </a:solidFill>
      </dgm:spPr>
      <dgm:t>
        <a:bodyPr/>
        <a:lstStyle/>
        <a:p>
          <a:pPr algn="l"/>
          <a:endParaRPr lang="en-US" sz="2400" b="1" i="1" dirty="0">
            <a:solidFill>
              <a:schemeClr val="tx1"/>
            </a:solidFill>
            <a:latin typeface="Calibri" panose="020F0502020204030204" pitchFamily="34" charset="0"/>
            <a:cs typeface="Calibri" panose="020F0502020204030204" pitchFamily="34" charset="0"/>
          </a:endParaRPr>
        </a:p>
      </dgm:t>
    </dgm:pt>
    <dgm:pt modelId="{CE5E10E1-ADD2-410C-BC33-D05F4E1C6C3B}" type="parTrans" cxnId="{AF9C336E-2996-4ACD-800C-6541C2A951C8}">
      <dgm:prSet/>
      <dgm:spPr/>
      <dgm:t>
        <a:bodyPr/>
        <a:lstStyle/>
        <a:p>
          <a:endParaRPr lang="en-US"/>
        </a:p>
      </dgm:t>
    </dgm:pt>
    <dgm:pt modelId="{AB6151AC-7FBB-4490-B8C9-0AC0C65C00B6}" type="sibTrans" cxnId="{AF9C336E-2996-4ACD-800C-6541C2A951C8}">
      <dgm:prSet/>
      <dgm:spPr>
        <a:ln w="28575">
          <a:solidFill>
            <a:srgbClr val="FF0000"/>
          </a:solidFill>
        </a:ln>
      </dgm:spPr>
      <dgm:t>
        <a:bodyPr/>
        <a:lstStyle/>
        <a:p>
          <a:endParaRPr lang="en-US"/>
        </a:p>
      </dgm:t>
    </dgm:pt>
    <dgm:pt modelId="{060301F8-96A8-419E-B929-4651BA1E7013}">
      <dgm:prSet custT="1"/>
      <dgm:spPr>
        <a:solidFill>
          <a:schemeClr val="accent1"/>
        </a:solidFill>
      </dgm:spPr>
      <dgm:t>
        <a:bodyPr/>
        <a:lstStyle/>
        <a:p>
          <a:pPr algn="l"/>
          <a:r>
            <a:rPr lang="en-ZA" sz="2200" b="1" kern="1200" dirty="0">
              <a:solidFill>
                <a:schemeClr val="tx1"/>
              </a:solidFill>
              <a:latin typeface="Calibri" panose="020F0502020204030204" pitchFamily="34" charset="0"/>
              <a:cs typeface="Calibri" panose="020F0502020204030204" pitchFamily="34" charset="0"/>
            </a:rPr>
            <a:t>1. O</a:t>
          </a:r>
          <a:r>
            <a:rPr lang="en-US" sz="2200" b="1" kern="1200" dirty="0">
              <a:solidFill>
                <a:schemeClr val="tx1"/>
              </a:solidFill>
              <a:latin typeface="Calibri" panose="020F0502020204030204" pitchFamily="34" charset="0"/>
              <a:cs typeface="Calibri" panose="020F0502020204030204" pitchFamily="34" charset="0"/>
            </a:rPr>
            <a:t>n the </a:t>
          </a:r>
          <a:r>
            <a:rPr lang="en-US" sz="2200" b="1" i="1" kern="1200" dirty="0">
              <a:solidFill>
                <a:schemeClr val="tx1"/>
              </a:solidFill>
              <a:latin typeface="Calibri" panose="020F0502020204030204" pitchFamily="34" charset="0"/>
              <a:cs typeface="Calibri" panose="020F0502020204030204" pitchFamily="34" charset="0"/>
            </a:rPr>
            <a:t>Home</a:t>
          </a:r>
          <a:r>
            <a:rPr lang="en-US" sz="2200" b="1" kern="1200" dirty="0">
              <a:solidFill>
                <a:schemeClr val="tx1"/>
              </a:solidFill>
              <a:latin typeface="Calibri" panose="020F0502020204030204" pitchFamily="34" charset="0"/>
              <a:cs typeface="Calibri" panose="020F0502020204030204" pitchFamily="34" charset="0"/>
            </a:rPr>
            <a:t> tab, in the </a:t>
          </a:r>
          <a:r>
            <a:rPr lang="en-US" sz="2200" b="1" i="1" kern="1200" dirty="0">
              <a:solidFill>
                <a:srgbClr val="000000"/>
              </a:solidFill>
              <a:latin typeface="Calibri" panose="020F0502020204030204" pitchFamily="34" charset="0"/>
              <a:ea typeface="+mn-ea"/>
              <a:cs typeface="Calibri" panose="020F0502020204030204" pitchFamily="34" charset="0"/>
            </a:rPr>
            <a:t>Editing</a:t>
          </a:r>
          <a:r>
            <a:rPr lang="en-US" sz="2200" b="1" kern="1200" dirty="0">
              <a:solidFill>
                <a:schemeClr val="tx1"/>
              </a:solidFill>
              <a:latin typeface="Calibri" panose="020F0502020204030204" pitchFamily="34" charset="0"/>
              <a:cs typeface="Calibri" panose="020F0502020204030204" pitchFamily="34" charset="0"/>
            </a:rPr>
            <a:t> group, click the </a:t>
          </a:r>
          <a:r>
            <a:rPr lang="en-US" sz="2200" b="1" i="1" kern="1200" dirty="0">
              <a:solidFill>
                <a:schemeClr val="tx1"/>
              </a:solidFill>
              <a:latin typeface="Calibri" panose="020F0502020204030204" pitchFamily="34" charset="0"/>
              <a:cs typeface="Calibri" panose="020F0502020204030204" pitchFamily="34" charset="0"/>
            </a:rPr>
            <a:t>Replace </a:t>
          </a:r>
          <a:r>
            <a:rPr lang="en-US" sz="2200" b="1" kern="1200" dirty="0">
              <a:solidFill>
                <a:srgbClr val="000000"/>
              </a:solidFill>
              <a:latin typeface="Calibri" panose="020F0502020204030204" pitchFamily="34" charset="0"/>
              <a:ea typeface="+mn-ea"/>
              <a:cs typeface="Calibri" panose="020F0502020204030204" pitchFamily="34" charset="0"/>
            </a:rPr>
            <a:t>dropdown arrow (don't just select replace)</a:t>
          </a:r>
        </a:p>
      </dgm:t>
    </dgm:pt>
    <dgm:pt modelId="{0454C4A2-7E46-44F8-A2FB-1257986F98A6}" type="sibTrans" cxnId="{988B1FB6-DB44-4BC4-965C-85EEBD425857}">
      <dgm:prSet custT="1"/>
      <dgm:spPr>
        <a:noFill/>
        <a:ln w="28575" cap="flat" cmpd="sng" algn="ctr">
          <a:solidFill>
            <a:srgbClr val="FF0000"/>
          </a:solidFill>
          <a:prstDash val="solid"/>
          <a:miter lim="800000"/>
          <a:tailEnd type="arrow"/>
        </a:ln>
        <a:effectLst/>
      </dgm:spPr>
      <dgm:t>
        <a:bodyPr spcFirstLastPara="0" vert="horz" wrap="square" lIns="12700" tIns="0" rIns="12700" bIns="0" numCol="1" spcCol="1270" anchor="ctr" anchorCtr="0"/>
        <a:lstStyle/>
        <a:p>
          <a:pPr marL="0" lvl="0" indent="0" algn="ctr" defTabSz="222250">
            <a:lnSpc>
              <a:spcPct val="90000"/>
            </a:lnSpc>
            <a:spcBef>
              <a:spcPct val="0"/>
            </a:spcBef>
            <a:spcAft>
              <a:spcPct val="35000"/>
            </a:spcAft>
            <a:buNone/>
          </a:pPr>
          <a:endParaRPr lang="en-US" sz="500" kern="1200">
            <a:solidFill>
              <a:srgbClr val="000000">
                <a:hueOff val="0"/>
                <a:satOff val="0"/>
                <a:lumOff val="0"/>
                <a:alphaOff val="0"/>
              </a:srgbClr>
            </a:solidFill>
            <a:latin typeface="The Hand"/>
            <a:ea typeface="+mn-ea"/>
            <a:cs typeface="+mn-cs"/>
          </a:endParaRPr>
        </a:p>
      </dgm:t>
    </dgm:pt>
    <dgm:pt modelId="{08F89008-3369-47CA-8B20-0AF4DD884959}" type="parTrans" cxnId="{988B1FB6-DB44-4BC4-965C-85EEBD425857}">
      <dgm:prSet/>
      <dgm:spPr/>
      <dgm:t>
        <a:bodyPr/>
        <a:lstStyle/>
        <a:p>
          <a:endParaRPr lang="en-US"/>
        </a:p>
      </dgm:t>
    </dgm:pt>
    <dgm:pt modelId="{D7B4AC38-2DB6-4641-8ED0-46B2D93DFA5D}">
      <dgm:prSet custT="1"/>
      <dgm:spPr/>
      <dgm:t>
        <a:bodyPr/>
        <a:lstStyle/>
        <a:p>
          <a:pPr algn="l"/>
          <a:r>
            <a:rPr lang="en-US" sz="2000" b="1" i="0" dirty="0">
              <a:solidFill>
                <a:schemeClr val="tx1"/>
              </a:solidFill>
              <a:latin typeface="Calibri" panose="020F0502020204030204" pitchFamily="34" charset="0"/>
              <a:cs typeface="Calibri" panose="020F0502020204030204" pitchFamily="34" charset="0"/>
            </a:rPr>
            <a:t>4. </a:t>
          </a:r>
          <a:r>
            <a:rPr lang="en-US" sz="1800" b="1" dirty="0">
              <a:solidFill>
                <a:schemeClr val="tx1"/>
              </a:solidFill>
              <a:latin typeface="Calibri" panose="020F0502020204030204" pitchFamily="34" charset="0"/>
              <a:cs typeface="Calibri" panose="020F0502020204030204" pitchFamily="34" charset="0"/>
            </a:rPr>
            <a:t>Select the Font Style you want to replace it with </a:t>
          </a:r>
          <a:r>
            <a:rPr lang="en-US" sz="1800" b="1" dirty="0">
              <a:solidFill>
                <a:srgbClr val="FFFF00"/>
              </a:solidFill>
              <a:latin typeface="Calibri" panose="020F0502020204030204" pitchFamily="34" charset="0"/>
              <a:cs typeface="Calibri" panose="020F0502020204030204" pitchFamily="34" charset="0"/>
            </a:rPr>
            <a:t>(With:) </a:t>
          </a:r>
          <a:r>
            <a:rPr lang="en-US" sz="1800" b="1" dirty="0">
              <a:solidFill>
                <a:schemeClr val="tx1"/>
              </a:solidFill>
              <a:latin typeface="Calibri" panose="020F0502020204030204" pitchFamily="34" charset="0"/>
              <a:cs typeface="Calibri" panose="020F0502020204030204" pitchFamily="34" charset="0"/>
            </a:rPr>
            <a:t>The</a:t>
          </a:r>
          <a:r>
            <a:rPr lang="en-US" sz="1800" b="1" dirty="0">
              <a:solidFill>
                <a:srgbClr val="FFFF00"/>
              </a:solidFill>
              <a:latin typeface="Calibri" panose="020F0502020204030204" pitchFamily="34" charset="0"/>
              <a:cs typeface="Calibri" panose="020F0502020204030204" pitchFamily="34" charset="0"/>
            </a:rPr>
            <a:t> </a:t>
          </a:r>
          <a:r>
            <a:rPr lang="en-US" sz="1800" b="1" i="0" dirty="0">
              <a:solidFill>
                <a:schemeClr val="tx1"/>
              </a:solidFill>
              <a:latin typeface="Calibri" panose="020F0502020204030204" pitchFamily="34" charset="0"/>
              <a:cs typeface="Calibri" panose="020F0502020204030204" pitchFamily="34" charset="0"/>
            </a:rPr>
            <a:t>With drop down arrow shows you all the available font styles on your computer</a:t>
          </a:r>
        </a:p>
        <a:p>
          <a:pPr algn="l"/>
          <a:r>
            <a:rPr lang="en-US" sz="1800" b="1" i="0" dirty="0">
              <a:solidFill>
                <a:schemeClr val="tx1"/>
              </a:solidFill>
              <a:latin typeface="Calibri" panose="020F0502020204030204" pitchFamily="34" charset="0"/>
              <a:cs typeface="Calibri" panose="020F0502020204030204" pitchFamily="34" charset="0"/>
            </a:rPr>
            <a:t> 5. Click Replace</a:t>
          </a:r>
          <a:endParaRPr lang="en-US" sz="1800" b="1" dirty="0">
            <a:solidFill>
              <a:schemeClr val="tx1"/>
            </a:solidFill>
            <a:latin typeface="Calibri" panose="020F0502020204030204" pitchFamily="34" charset="0"/>
            <a:cs typeface="Calibri" panose="020F0502020204030204" pitchFamily="34" charset="0"/>
          </a:endParaRPr>
        </a:p>
      </dgm:t>
    </dgm:pt>
    <dgm:pt modelId="{9BCF59F1-627F-4506-A74A-3C7FE831C37A}" type="parTrans" cxnId="{E5DA64D1-99CB-4BCD-9D86-EF6556167064}">
      <dgm:prSet/>
      <dgm:spPr/>
      <dgm:t>
        <a:bodyPr/>
        <a:lstStyle/>
        <a:p>
          <a:endParaRPr lang="en-US"/>
        </a:p>
      </dgm:t>
    </dgm:pt>
    <dgm:pt modelId="{52919233-6427-419C-8FEA-2093E57253AE}" type="sibTrans" cxnId="{E5DA64D1-99CB-4BCD-9D86-EF6556167064}">
      <dgm:prSet/>
      <dgm:spPr/>
      <dgm:t>
        <a:bodyPr/>
        <a:lstStyle/>
        <a:p>
          <a:endParaRPr lang="en-US"/>
        </a:p>
      </dgm:t>
    </dgm:pt>
    <dgm:pt modelId="{4F45A8C3-C2D7-4185-ADBE-C7F80101319F}">
      <dgm:prSet custT="1"/>
      <dgm:spPr>
        <a:solidFill>
          <a:schemeClr val="accent2">
            <a:lumMod val="60000"/>
            <a:lumOff val="40000"/>
          </a:schemeClr>
        </a:solidFill>
      </dgm:spPr>
      <dgm:t>
        <a:bodyPr/>
        <a:lstStyle/>
        <a:p>
          <a:pPr marL="0" lvl="0" indent="0" algn="l" defTabSz="1111250">
            <a:lnSpc>
              <a:spcPct val="90000"/>
            </a:lnSpc>
            <a:spcBef>
              <a:spcPct val="0"/>
            </a:spcBef>
            <a:spcAft>
              <a:spcPct val="35000"/>
            </a:spcAft>
            <a:buNone/>
          </a:pPr>
          <a:r>
            <a:rPr lang="en-ZA" sz="2400" b="1" dirty="0">
              <a:solidFill>
                <a:schemeClr val="tx1"/>
              </a:solidFill>
              <a:latin typeface="Calibri" panose="020F0502020204030204" pitchFamily="34" charset="0"/>
              <a:ea typeface="+mn-ea"/>
              <a:cs typeface="Calibri" panose="020F0502020204030204" pitchFamily="34" charset="0"/>
            </a:rPr>
            <a:t>2. </a:t>
          </a:r>
          <a:r>
            <a:rPr lang="en-US" sz="2400" b="1" i="0" dirty="0">
              <a:solidFill>
                <a:schemeClr val="tx1"/>
              </a:solidFill>
              <a:latin typeface="Calibri" panose="020F0502020204030204" pitchFamily="34" charset="0"/>
              <a:cs typeface="Calibri" panose="020F0502020204030204" pitchFamily="34" charset="0"/>
            </a:rPr>
            <a:t>Select </a:t>
          </a:r>
          <a:r>
            <a:rPr lang="en-US" sz="2400" b="1" i="1" dirty="0">
              <a:solidFill>
                <a:schemeClr val="tx1"/>
              </a:solidFill>
              <a:latin typeface="Calibri" panose="020F0502020204030204" pitchFamily="34" charset="0"/>
              <a:cs typeface="Calibri" panose="020F0502020204030204" pitchFamily="34" charset="0"/>
            </a:rPr>
            <a:t>Replace Fonts</a:t>
          </a:r>
          <a:r>
            <a:rPr lang="en-ZA" sz="2400" b="1" i="1" dirty="0">
              <a:solidFill>
                <a:schemeClr val="tx1"/>
              </a:solidFill>
              <a:latin typeface="Calibri" panose="020F0502020204030204" pitchFamily="34" charset="0"/>
              <a:ea typeface="+mn-ea"/>
              <a:cs typeface="Calibri" panose="020F0502020204030204" pitchFamily="34" charset="0"/>
            </a:rPr>
            <a:t> </a:t>
          </a:r>
          <a:endParaRPr lang="en-US" sz="2400" b="1" i="1" dirty="0">
            <a:solidFill>
              <a:schemeClr val="tx1"/>
            </a:solidFill>
            <a:latin typeface="Calibri" panose="020F0502020204030204" pitchFamily="34" charset="0"/>
            <a:ea typeface="+mn-ea"/>
            <a:cs typeface="Calibri" panose="020F0502020204030204" pitchFamily="34" charset="0"/>
          </a:endParaRPr>
        </a:p>
      </dgm:t>
    </dgm:pt>
    <dgm:pt modelId="{5A4D6436-E224-48BD-8CBB-90671E658A14}" type="sibTrans" cxnId="{E7D7F128-BE55-4FCB-BFCC-C5B5E1AC4031}">
      <dgm:prSet custT="1"/>
      <dgm:spPr>
        <a:noFill/>
        <a:ln w="28575" cap="flat" cmpd="sng" algn="ctr">
          <a:solidFill>
            <a:srgbClr val="FF0000"/>
          </a:solidFill>
          <a:prstDash val="solid"/>
          <a:miter lim="800000"/>
          <a:tailEnd type="arrow"/>
        </a:ln>
        <a:effectLst/>
      </dgm:spPr>
      <dgm:t>
        <a:bodyPr spcFirstLastPara="0" vert="horz" wrap="square" lIns="12700" tIns="0" rIns="12700" bIns="0" numCol="1" spcCol="1270" anchor="ctr" anchorCtr="0"/>
        <a:lstStyle/>
        <a:p>
          <a:pPr marL="0" lvl="0" indent="0" algn="ctr" defTabSz="222250">
            <a:lnSpc>
              <a:spcPct val="90000"/>
            </a:lnSpc>
            <a:spcBef>
              <a:spcPct val="0"/>
            </a:spcBef>
            <a:spcAft>
              <a:spcPct val="35000"/>
            </a:spcAft>
            <a:buNone/>
          </a:pPr>
          <a:endParaRPr lang="en-US" sz="500" kern="1200">
            <a:solidFill>
              <a:srgbClr val="000000">
                <a:hueOff val="0"/>
                <a:satOff val="0"/>
                <a:lumOff val="0"/>
                <a:alphaOff val="0"/>
              </a:srgbClr>
            </a:solidFill>
            <a:latin typeface="The Hand"/>
            <a:ea typeface="+mn-ea"/>
            <a:cs typeface="+mn-cs"/>
          </a:endParaRPr>
        </a:p>
      </dgm:t>
    </dgm:pt>
    <dgm:pt modelId="{F2456954-6157-440C-9639-C9D4CCA87577}" type="parTrans" cxnId="{E7D7F128-BE55-4FCB-BFCC-C5B5E1AC4031}">
      <dgm:prSet/>
      <dgm:spPr/>
      <dgm:t>
        <a:bodyPr/>
        <a:lstStyle/>
        <a:p>
          <a:endParaRPr lang="en-US"/>
        </a:p>
      </dgm:t>
    </dgm:pt>
    <dgm:pt modelId="{04832395-E5DC-4C48-B2EE-8A1EBF12BBAF}" type="pres">
      <dgm:prSet presAssocID="{6E28DCC2-A19F-4618-BE47-1BADB6AFFFFB}" presName="Name0" presStyleCnt="0">
        <dgm:presLayoutVars>
          <dgm:dir/>
          <dgm:resizeHandles val="exact"/>
        </dgm:presLayoutVars>
      </dgm:prSet>
      <dgm:spPr/>
    </dgm:pt>
    <dgm:pt modelId="{2BAC8DAA-6C41-456B-85D5-18D699F04314}" type="pres">
      <dgm:prSet presAssocID="{060301F8-96A8-419E-B929-4651BA1E7013}" presName="node" presStyleLbl="node1" presStyleIdx="0" presStyleCnt="6" custScaleX="110363">
        <dgm:presLayoutVars>
          <dgm:bulletEnabled val="1"/>
        </dgm:presLayoutVars>
      </dgm:prSet>
      <dgm:spPr/>
    </dgm:pt>
    <dgm:pt modelId="{15032F90-D50E-40FA-8672-1E377E58E434}" type="pres">
      <dgm:prSet presAssocID="{0454C4A2-7E46-44F8-A2FB-1257986F98A6}" presName="sibTrans" presStyleLbl="sibTrans1D1" presStyleIdx="0" presStyleCnt="5"/>
      <dgm:spPr>
        <a:xfrm>
          <a:off x="3080538" y="691211"/>
          <a:ext cx="532245" cy="91440"/>
        </a:xfrm>
        <a:custGeom>
          <a:avLst/>
          <a:gdLst/>
          <a:ahLst/>
          <a:cxnLst/>
          <a:rect l="0" t="0" r="0" b="0"/>
          <a:pathLst>
            <a:path>
              <a:moveTo>
                <a:pt x="0" y="45720"/>
              </a:moveTo>
              <a:lnTo>
                <a:pt x="532245" y="45720"/>
              </a:lnTo>
            </a:path>
          </a:pathLst>
        </a:custGeom>
      </dgm:spPr>
    </dgm:pt>
    <dgm:pt modelId="{EFB3E4C9-53C5-4CF1-A98E-0DD81CCD0C82}" type="pres">
      <dgm:prSet presAssocID="{0454C4A2-7E46-44F8-A2FB-1257986F98A6}" presName="connectorText" presStyleLbl="sibTrans1D1" presStyleIdx="0" presStyleCnt="5"/>
      <dgm:spPr/>
    </dgm:pt>
    <dgm:pt modelId="{C965EC21-FC00-40C4-A43E-01666BF58B80}" type="pres">
      <dgm:prSet presAssocID="{59965313-D41F-4D37-A5BD-CCDB6D5C18D6}" presName="node" presStyleLbl="node1" presStyleIdx="1" presStyleCnt="6">
        <dgm:presLayoutVars>
          <dgm:bulletEnabled val="1"/>
        </dgm:presLayoutVars>
      </dgm:prSet>
      <dgm:spPr/>
    </dgm:pt>
    <dgm:pt modelId="{A9259247-E635-4E5B-8BA8-118DFFD4B93E}" type="pres">
      <dgm:prSet presAssocID="{AB6151AC-7FBB-4490-B8C9-0AC0C65C00B6}" presName="sibTrans" presStyleLbl="sibTrans1D1" presStyleIdx="1" presStyleCnt="5"/>
      <dgm:spPr/>
    </dgm:pt>
    <dgm:pt modelId="{FE88D372-D48C-4F8C-B29C-17A753E3E232}" type="pres">
      <dgm:prSet presAssocID="{AB6151AC-7FBB-4490-B8C9-0AC0C65C00B6}" presName="connectorText" presStyleLbl="sibTrans1D1" presStyleIdx="1" presStyleCnt="5"/>
      <dgm:spPr/>
    </dgm:pt>
    <dgm:pt modelId="{52EE39ED-6FB0-41DC-9D18-91A726EBA3A7}" type="pres">
      <dgm:prSet presAssocID="{4F45A8C3-C2D7-4185-ADBE-C7F80101319F}" presName="node" presStyleLbl="node1" presStyleIdx="2" presStyleCnt="6" custScaleX="56950">
        <dgm:presLayoutVars>
          <dgm:bulletEnabled val="1"/>
        </dgm:presLayoutVars>
      </dgm:prSet>
      <dgm:spPr/>
    </dgm:pt>
    <dgm:pt modelId="{771DA846-765F-49CE-B194-7C368F4DAF93}" type="pres">
      <dgm:prSet presAssocID="{5A4D6436-E224-48BD-8CBB-90671E658A14}" presName="sibTrans" presStyleLbl="sibTrans1D1" presStyleIdx="2" presStyleCnt="5"/>
      <dgm:spPr>
        <a:xfrm>
          <a:off x="3166758" y="2722350"/>
          <a:ext cx="532795" cy="91440"/>
        </a:xfrm>
        <a:custGeom>
          <a:avLst/>
          <a:gdLst/>
          <a:ahLst/>
          <a:cxnLst/>
          <a:rect l="0" t="0" r="0" b="0"/>
          <a:pathLst>
            <a:path>
              <a:moveTo>
                <a:pt x="0" y="45720"/>
              </a:moveTo>
              <a:lnTo>
                <a:pt x="532795" y="45720"/>
              </a:lnTo>
            </a:path>
          </a:pathLst>
        </a:custGeom>
      </dgm:spPr>
    </dgm:pt>
    <dgm:pt modelId="{086855AB-7154-48D9-9B2A-F6D363103814}" type="pres">
      <dgm:prSet presAssocID="{5A4D6436-E224-48BD-8CBB-90671E658A14}" presName="connectorText" presStyleLbl="sibTrans1D1" presStyleIdx="2" presStyleCnt="5"/>
      <dgm:spPr/>
    </dgm:pt>
    <dgm:pt modelId="{F33BDD99-3979-4DAE-9A86-E6D14FFC0958}" type="pres">
      <dgm:prSet presAssocID="{49D9BBFF-941D-4068-ABF9-66BBA6A1E495}" presName="node" presStyleLbl="node1" presStyleIdx="3" presStyleCnt="6">
        <dgm:presLayoutVars>
          <dgm:bulletEnabled val="1"/>
        </dgm:presLayoutVars>
      </dgm:prSet>
      <dgm:spPr/>
    </dgm:pt>
    <dgm:pt modelId="{F72E62F1-C026-4937-BA86-3AE0BC026BDD}" type="pres">
      <dgm:prSet presAssocID="{7CC772E3-57C7-4EC2-859A-74587B213F57}" presName="sibTrans" presStyleLbl="sibTrans1D1" presStyleIdx="3" presStyleCnt="5"/>
      <dgm:spPr>
        <a:xfrm>
          <a:off x="1996046" y="4131076"/>
          <a:ext cx="3552391" cy="633668"/>
        </a:xfrm>
        <a:custGeom>
          <a:avLst/>
          <a:gdLst/>
          <a:ahLst/>
          <a:cxnLst/>
          <a:rect l="0" t="0" r="0" b="0"/>
          <a:pathLst>
            <a:path>
              <a:moveTo>
                <a:pt x="3552391" y="0"/>
              </a:moveTo>
              <a:lnTo>
                <a:pt x="3552391" y="333934"/>
              </a:lnTo>
              <a:lnTo>
                <a:pt x="0" y="333934"/>
              </a:lnTo>
              <a:lnTo>
                <a:pt x="0" y="633668"/>
              </a:lnTo>
            </a:path>
          </a:pathLst>
        </a:custGeom>
      </dgm:spPr>
    </dgm:pt>
    <dgm:pt modelId="{0ACA9934-1C9F-407C-B709-B2C323AA0A59}" type="pres">
      <dgm:prSet presAssocID="{7CC772E3-57C7-4EC2-859A-74587B213F57}" presName="connectorText" presStyleLbl="sibTrans1D1" presStyleIdx="3" presStyleCnt="5"/>
      <dgm:spPr/>
    </dgm:pt>
    <dgm:pt modelId="{F2E75460-0AAB-4A35-B9B4-1340F3D9D3C8}" type="pres">
      <dgm:prSet presAssocID="{46524477-9376-4CB7-BE17-42E1701636B9}" presName="node" presStyleLbl="node1" presStyleIdx="4" presStyleCnt="6">
        <dgm:presLayoutVars>
          <dgm:bulletEnabled val="1"/>
        </dgm:presLayoutVars>
      </dgm:prSet>
      <dgm:spPr/>
    </dgm:pt>
    <dgm:pt modelId="{D798BFE3-EAC3-40A1-847F-5CA6898B9845}" type="pres">
      <dgm:prSet presAssocID="{F6B40A25-1560-4909-AB90-4E89A4F13A2B}" presName="sibTrans" presStyleLbl="sibTrans1D1" presStyleIdx="4" presStyleCnt="5"/>
      <dgm:spPr/>
    </dgm:pt>
    <dgm:pt modelId="{08844261-6D02-48A0-BE76-978FB38B97CE}" type="pres">
      <dgm:prSet presAssocID="{F6B40A25-1560-4909-AB90-4E89A4F13A2B}" presName="connectorText" presStyleLbl="sibTrans1D1" presStyleIdx="4" presStyleCnt="5"/>
      <dgm:spPr/>
    </dgm:pt>
    <dgm:pt modelId="{2A74BD26-1299-47CD-8EE6-0D72E6B87839}" type="pres">
      <dgm:prSet presAssocID="{D7B4AC38-2DB6-4641-8ED0-46B2D93DFA5D}" presName="node" presStyleLbl="node1" presStyleIdx="5" presStyleCnt="6" custScaleX="120043">
        <dgm:presLayoutVars>
          <dgm:bulletEnabled val="1"/>
        </dgm:presLayoutVars>
      </dgm:prSet>
      <dgm:spPr/>
    </dgm:pt>
  </dgm:ptLst>
  <dgm:cxnLst>
    <dgm:cxn modelId="{D02B9E05-D2E9-4901-AF20-FCDDC3BBD599}" type="presOf" srcId="{5A4D6436-E224-48BD-8CBB-90671E658A14}" destId="{771DA846-765F-49CE-B194-7C368F4DAF93}" srcOrd="0" destOrd="0" presId="urn:microsoft.com/office/officeart/2016/7/layout/RepeatingBendingProcessNew"/>
    <dgm:cxn modelId="{4D74801F-9DED-4501-8834-E63B4D5634DC}" type="presOf" srcId="{49D9BBFF-941D-4068-ABF9-66BBA6A1E495}" destId="{F33BDD99-3979-4DAE-9A86-E6D14FFC0958}" srcOrd="0" destOrd="0" presId="urn:microsoft.com/office/officeart/2016/7/layout/RepeatingBendingProcessNew"/>
    <dgm:cxn modelId="{E7D7F128-BE55-4FCB-BFCC-C5B5E1AC4031}" srcId="{6E28DCC2-A19F-4618-BE47-1BADB6AFFFFB}" destId="{4F45A8C3-C2D7-4185-ADBE-C7F80101319F}" srcOrd="2" destOrd="0" parTransId="{F2456954-6157-440C-9639-C9D4CCA87577}" sibTransId="{5A4D6436-E224-48BD-8CBB-90671E658A14}"/>
    <dgm:cxn modelId="{AF9C336E-2996-4ACD-800C-6541C2A951C8}" srcId="{6E28DCC2-A19F-4618-BE47-1BADB6AFFFFB}" destId="{59965313-D41F-4D37-A5BD-CCDB6D5C18D6}" srcOrd="1" destOrd="0" parTransId="{CE5E10E1-ADD2-410C-BC33-D05F4E1C6C3B}" sibTransId="{AB6151AC-7FBB-4490-B8C9-0AC0C65C00B6}"/>
    <dgm:cxn modelId="{FDF09570-7B07-483B-AB72-861154A041BC}" type="presOf" srcId="{F6B40A25-1560-4909-AB90-4E89A4F13A2B}" destId="{08844261-6D02-48A0-BE76-978FB38B97CE}" srcOrd="1" destOrd="0" presId="urn:microsoft.com/office/officeart/2016/7/layout/RepeatingBendingProcessNew"/>
    <dgm:cxn modelId="{F6C5ED50-D812-40FB-A5BC-58AA7BF8DEEA}" type="presOf" srcId="{7CC772E3-57C7-4EC2-859A-74587B213F57}" destId="{F72E62F1-C026-4937-BA86-3AE0BC026BDD}" srcOrd="0" destOrd="0" presId="urn:microsoft.com/office/officeart/2016/7/layout/RepeatingBendingProcessNew"/>
    <dgm:cxn modelId="{7BFDE772-B17F-46BA-8CB4-0136CDA542E7}" type="presOf" srcId="{F6B40A25-1560-4909-AB90-4E89A4F13A2B}" destId="{D798BFE3-EAC3-40A1-847F-5CA6898B9845}" srcOrd="0" destOrd="0" presId="urn:microsoft.com/office/officeart/2016/7/layout/RepeatingBendingProcessNew"/>
    <dgm:cxn modelId="{5680DD7D-CAAD-4AE9-AD1B-B8BCC9B40B96}" type="presOf" srcId="{060301F8-96A8-419E-B929-4651BA1E7013}" destId="{2BAC8DAA-6C41-456B-85D5-18D699F04314}" srcOrd="0" destOrd="0" presId="urn:microsoft.com/office/officeart/2016/7/layout/RepeatingBendingProcessNew"/>
    <dgm:cxn modelId="{DA2CAA94-CB4B-496C-9EF2-674AD010D6A0}" type="presOf" srcId="{AB6151AC-7FBB-4490-B8C9-0AC0C65C00B6}" destId="{A9259247-E635-4E5B-8BA8-118DFFD4B93E}" srcOrd="0" destOrd="0" presId="urn:microsoft.com/office/officeart/2016/7/layout/RepeatingBendingProcessNew"/>
    <dgm:cxn modelId="{D7D09DA0-00D4-41F1-B0B0-5CCE49632DA6}" srcId="{6E28DCC2-A19F-4618-BE47-1BADB6AFFFFB}" destId="{46524477-9376-4CB7-BE17-42E1701636B9}" srcOrd="4" destOrd="0" parTransId="{D29DB47C-5980-4E7B-A19B-5FEB5AFA1DCF}" sibTransId="{F6B40A25-1560-4909-AB90-4E89A4F13A2B}"/>
    <dgm:cxn modelId="{988B1FB6-DB44-4BC4-965C-85EEBD425857}" srcId="{6E28DCC2-A19F-4618-BE47-1BADB6AFFFFB}" destId="{060301F8-96A8-419E-B929-4651BA1E7013}" srcOrd="0" destOrd="0" parTransId="{08F89008-3369-47CA-8B20-0AF4DD884959}" sibTransId="{0454C4A2-7E46-44F8-A2FB-1257986F98A6}"/>
    <dgm:cxn modelId="{197D54BF-E0F6-47D9-B091-406D9B33F5F5}" type="presOf" srcId="{4F45A8C3-C2D7-4185-ADBE-C7F80101319F}" destId="{52EE39ED-6FB0-41DC-9D18-91A726EBA3A7}" srcOrd="0" destOrd="0" presId="urn:microsoft.com/office/officeart/2016/7/layout/RepeatingBendingProcessNew"/>
    <dgm:cxn modelId="{9EC2D8BF-3D7A-4046-AF04-DB10C4B81F00}" srcId="{6E28DCC2-A19F-4618-BE47-1BADB6AFFFFB}" destId="{49D9BBFF-941D-4068-ABF9-66BBA6A1E495}" srcOrd="3" destOrd="0" parTransId="{BFFE3A7E-DF8D-402B-B8B2-70EE9209DB9B}" sibTransId="{7CC772E3-57C7-4EC2-859A-74587B213F57}"/>
    <dgm:cxn modelId="{3664A7CB-9C05-440A-91A0-30737ECEF4FD}" type="presOf" srcId="{6E28DCC2-A19F-4618-BE47-1BADB6AFFFFB}" destId="{04832395-E5DC-4C48-B2EE-8A1EBF12BBAF}" srcOrd="0" destOrd="0" presId="urn:microsoft.com/office/officeart/2016/7/layout/RepeatingBendingProcessNew"/>
    <dgm:cxn modelId="{07DD5ECD-1776-4ACC-A95A-D4CC86D6756F}" type="presOf" srcId="{AB6151AC-7FBB-4490-B8C9-0AC0C65C00B6}" destId="{FE88D372-D48C-4F8C-B29C-17A753E3E232}" srcOrd="1" destOrd="0" presId="urn:microsoft.com/office/officeart/2016/7/layout/RepeatingBendingProcessNew"/>
    <dgm:cxn modelId="{9A5BF7CD-731F-4472-9859-FDFBD824E911}" type="presOf" srcId="{D7B4AC38-2DB6-4641-8ED0-46B2D93DFA5D}" destId="{2A74BD26-1299-47CD-8EE6-0D72E6B87839}" srcOrd="0" destOrd="0" presId="urn:microsoft.com/office/officeart/2016/7/layout/RepeatingBendingProcessNew"/>
    <dgm:cxn modelId="{B153F6CF-41D8-4059-B567-C125B33F3409}" type="presOf" srcId="{59965313-D41F-4D37-A5BD-CCDB6D5C18D6}" destId="{C965EC21-FC00-40C4-A43E-01666BF58B80}" srcOrd="0" destOrd="0" presId="urn:microsoft.com/office/officeart/2016/7/layout/RepeatingBendingProcessNew"/>
    <dgm:cxn modelId="{E5DA64D1-99CB-4BCD-9D86-EF6556167064}" srcId="{6E28DCC2-A19F-4618-BE47-1BADB6AFFFFB}" destId="{D7B4AC38-2DB6-4641-8ED0-46B2D93DFA5D}" srcOrd="5" destOrd="0" parTransId="{9BCF59F1-627F-4506-A74A-3C7FE831C37A}" sibTransId="{52919233-6427-419C-8FEA-2093E57253AE}"/>
    <dgm:cxn modelId="{BD330ED3-F5F7-48C3-BB17-1ED074EE83CA}" type="presOf" srcId="{0454C4A2-7E46-44F8-A2FB-1257986F98A6}" destId="{15032F90-D50E-40FA-8672-1E377E58E434}" srcOrd="0" destOrd="0" presId="urn:microsoft.com/office/officeart/2016/7/layout/RepeatingBendingProcessNew"/>
    <dgm:cxn modelId="{12145BE4-E637-435A-8BE6-FB24A9208D62}" type="presOf" srcId="{46524477-9376-4CB7-BE17-42E1701636B9}" destId="{F2E75460-0AAB-4A35-B9B4-1340F3D9D3C8}" srcOrd="0" destOrd="0" presId="urn:microsoft.com/office/officeart/2016/7/layout/RepeatingBendingProcessNew"/>
    <dgm:cxn modelId="{F242EEEC-BA6D-47CD-B3B4-BD6E21E7A0FE}" type="presOf" srcId="{7CC772E3-57C7-4EC2-859A-74587B213F57}" destId="{0ACA9934-1C9F-407C-B709-B2C323AA0A59}" srcOrd="1" destOrd="0" presId="urn:microsoft.com/office/officeart/2016/7/layout/RepeatingBendingProcessNew"/>
    <dgm:cxn modelId="{96C350ED-00DC-495A-8BEC-101E721470FE}" type="presOf" srcId="{5A4D6436-E224-48BD-8CBB-90671E658A14}" destId="{086855AB-7154-48D9-9B2A-F6D363103814}" srcOrd="1" destOrd="0" presId="urn:microsoft.com/office/officeart/2016/7/layout/RepeatingBendingProcessNew"/>
    <dgm:cxn modelId="{42671DFD-C0AC-47EB-ABE2-5A6782B8247F}" type="presOf" srcId="{0454C4A2-7E46-44F8-A2FB-1257986F98A6}" destId="{EFB3E4C9-53C5-4CF1-A98E-0DD81CCD0C82}" srcOrd="1" destOrd="0" presId="urn:microsoft.com/office/officeart/2016/7/layout/RepeatingBendingProcessNew"/>
    <dgm:cxn modelId="{EE7916B0-0549-48D1-B9F0-D8137F812ADA}" type="presParOf" srcId="{04832395-E5DC-4C48-B2EE-8A1EBF12BBAF}" destId="{2BAC8DAA-6C41-456B-85D5-18D699F04314}" srcOrd="0" destOrd="0" presId="urn:microsoft.com/office/officeart/2016/7/layout/RepeatingBendingProcessNew"/>
    <dgm:cxn modelId="{01B48B54-DA46-4F6E-811C-287CB3C63BDE}" type="presParOf" srcId="{04832395-E5DC-4C48-B2EE-8A1EBF12BBAF}" destId="{15032F90-D50E-40FA-8672-1E377E58E434}" srcOrd="1" destOrd="0" presId="urn:microsoft.com/office/officeart/2016/7/layout/RepeatingBendingProcessNew"/>
    <dgm:cxn modelId="{DA428112-524E-4745-BC35-0510A1794AC2}" type="presParOf" srcId="{15032F90-D50E-40FA-8672-1E377E58E434}" destId="{EFB3E4C9-53C5-4CF1-A98E-0DD81CCD0C82}" srcOrd="0" destOrd="0" presId="urn:microsoft.com/office/officeart/2016/7/layout/RepeatingBendingProcessNew"/>
    <dgm:cxn modelId="{E31E4395-36CF-4297-A4DB-EA093AE59D6E}" type="presParOf" srcId="{04832395-E5DC-4C48-B2EE-8A1EBF12BBAF}" destId="{C965EC21-FC00-40C4-A43E-01666BF58B80}" srcOrd="2" destOrd="0" presId="urn:microsoft.com/office/officeart/2016/7/layout/RepeatingBendingProcessNew"/>
    <dgm:cxn modelId="{FA6CB5F3-E789-4F94-BB79-C41582034040}" type="presParOf" srcId="{04832395-E5DC-4C48-B2EE-8A1EBF12BBAF}" destId="{A9259247-E635-4E5B-8BA8-118DFFD4B93E}" srcOrd="3" destOrd="0" presId="urn:microsoft.com/office/officeart/2016/7/layout/RepeatingBendingProcessNew"/>
    <dgm:cxn modelId="{CE159B79-9AFF-4524-A203-6B1AA97FE08A}" type="presParOf" srcId="{A9259247-E635-4E5B-8BA8-118DFFD4B93E}" destId="{FE88D372-D48C-4F8C-B29C-17A753E3E232}" srcOrd="0" destOrd="0" presId="urn:microsoft.com/office/officeart/2016/7/layout/RepeatingBendingProcessNew"/>
    <dgm:cxn modelId="{0B86C048-6567-4C34-B4D5-C15395ADF086}" type="presParOf" srcId="{04832395-E5DC-4C48-B2EE-8A1EBF12BBAF}" destId="{52EE39ED-6FB0-41DC-9D18-91A726EBA3A7}" srcOrd="4" destOrd="0" presId="urn:microsoft.com/office/officeart/2016/7/layout/RepeatingBendingProcessNew"/>
    <dgm:cxn modelId="{43E68959-C3AC-441F-AA2C-B3781059E6BA}" type="presParOf" srcId="{04832395-E5DC-4C48-B2EE-8A1EBF12BBAF}" destId="{771DA846-765F-49CE-B194-7C368F4DAF93}" srcOrd="5" destOrd="0" presId="urn:microsoft.com/office/officeart/2016/7/layout/RepeatingBendingProcessNew"/>
    <dgm:cxn modelId="{990B6869-5B64-49CD-A7D0-9B3CB5BFE9BC}" type="presParOf" srcId="{771DA846-765F-49CE-B194-7C368F4DAF93}" destId="{086855AB-7154-48D9-9B2A-F6D363103814}" srcOrd="0" destOrd="0" presId="urn:microsoft.com/office/officeart/2016/7/layout/RepeatingBendingProcessNew"/>
    <dgm:cxn modelId="{B9B1CD64-FBCE-426D-B073-64CBFA56BDC0}" type="presParOf" srcId="{04832395-E5DC-4C48-B2EE-8A1EBF12BBAF}" destId="{F33BDD99-3979-4DAE-9A86-E6D14FFC0958}" srcOrd="6" destOrd="0" presId="urn:microsoft.com/office/officeart/2016/7/layout/RepeatingBendingProcessNew"/>
    <dgm:cxn modelId="{13C99D80-846C-444F-80DD-066CF743FC56}" type="presParOf" srcId="{04832395-E5DC-4C48-B2EE-8A1EBF12BBAF}" destId="{F72E62F1-C026-4937-BA86-3AE0BC026BDD}" srcOrd="7" destOrd="0" presId="urn:microsoft.com/office/officeart/2016/7/layout/RepeatingBendingProcessNew"/>
    <dgm:cxn modelId="{766D37E5-5932-48AA-8B52-B1FCDB5DCE36}" type="presParOf" srcId="{F72E62F1-C026-4937-BA86-3AE0BC026BDD}" destId="{0ACA9934-1C9F-407C-B709-B2C323AA0A59}" srcOrd="0" destOrd="0" presId="urn:microsoft.com/office/officeart/2016/7/layout/RepeatingBendingProcessNew"/>
    <dgm:cxn modelId="{7FB4763E-E3D2-4DBE-8F97-CEEABB8D843F}" type="presParOf" srcId="{04832395-E5DC-4C48-B2EE-8A1EBF12BBAF}" destId="{F2E75460-0AAB-4A35-B9B4-1340F3D9D3C8}" srcOrd="8" destOrd="0" presId="urn:microsoft.com/office/officeart/2016/7/layout/RepeatingBendingProcessNew"/>
    <dgm:cxn modelId="{827C3B58-902C-4FB6-9E56-0FD4DB81D65B}" type="presParOf" srcId="{04832395-E5DC-4C48-B2EE-8A1EBF12BBAF}" destId="{D798BFE3-EAC3-40A1-847F-5CA6898B9845}" srcOrd="9" destOrd="0" presId="urn:microsoft.com/office/officeart/2016/7/layout/RepeatingBendingProcessNew"/>
    <dgm:cxn modelId="{8DE8E07C-A972-4D58-A9C7-77311720E311}" type="presParOf" srcId="{D798BFE3-EAC3-40A1-847F-5CA6898B9845}" destId="{08844261-6D02-48A0-BE76-978FB38B97CE}" srcOrd="0" destOrd="0" presId="urn:microsoft.com/office/officeart/2016/7/layout/RepeatingBendingProcessNew"/>
    <dgm:cxn modelId="{4F731239-7B4C-45F2-B10D-2D16CB6A1686}" type="presParOf" srcId="{04832395-E5DC-4C48-B2EE-8A1EBF12BBAF}" destId="{2A74BD26-1299-47CD-8EE6-0D72E6B87839}" srcOrd="10" destOrd="0" presId="urn:microsoft.com/office/officeart/2016/7/layout/RepeatingBendingProcessNew"/>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7D8D85-4860-4EBF-AA31-795F6D638FA6}">
      <dsp:nvSpPr>
        <dsp:cNvPr id="0" name=""/>
        <dsp:cNvSpPr/>
      </dsp:nvSpPr>
      <dsp:spPr>
        <a:xfrm>
          <a:off x="0" y="146526"/>
          <a:ext cx="7537116" cy="822962"/>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9325" tIns="387672" rIns="369325" bIns="387672" numCol="1" spcCol="1270" anchor="ctr" anchorCtr="0">
          <a:noAutofit/>
        </a:bodyPr>
        <a:lstStyle/>
        <a:p>
          <a:pPr marL="0" lvl="0" indent="0" algn="ctr" defTabSz="1066800">
            <a:lnSpc>
              <a:spcPct val="90000"/>
            </a:lnSpc>
            <a:spcBef>
              <a:spcPct val="0"/>
            </a:spcBef>
            <a:spcAft>
              <a:spcPct val="35000"/>
            </a:spcAft>
            <a:buNone/>
          </a:pPr>
          <a:r>
            <a:rPr lang="en-US" sz="2400" b="1" i="0" kern="1200" dirty="0">
              <a:solidFill>
                <a:schemeClr val="tx1"/>
              </a:solidFill>
              <a:latin typeface="Calibri" panose="020F0502020204030204" pitchFamily="34" charset="0"/>
              <a:cs typeface="Calibri" panose="020F0502020204030204" pitchFamily="34" charset="0"/>
            </a:rPr>
            <a:t>Once you've added text to the slide, you might want to change how it appears. Select the text…</a:t>
          </a:r>
          <a:endParaRPr lang="en-US" sz="2400" b="1" kern="1200" dirty="0">
            <a:solidFill>
              <a:schemeClr val="tx1"/>
            </a:solidFill>
            <a:latin typeface="Calibri" panose="020F0502020204030204" pitchFamily="34" charset="0"/>
            <a:cs typeface="Calibri" panose="020F0502020204030204" pitchFamily="34" charset="0"/>
          </a:endParaRPr>
        </a:p>
      </dsp:txBody>
      <dsp:txXfrm>
        <a:off x="40174" y="186700"/>
        <a:ext cx="7456768" cy="7426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7D8D85-4860-4EBF-AA31-795F6D638FA6}">
      <dsp:nvSpPr>
        <dsp:cNvPr id="0" name=""/>
        <dsp:cNvSpPr/>
      </dsp:nvSpPr>
      <dsp:spPr>
        <a:xfrm>
          <a:off x="0" y="146526"/>
          <a:ext cx="7537116" cy="822962"/>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9325" tIns="387672" rIns="369325" bIns="387672" numCol="1" spcCol="1270" anchor="ctr" anchorCtr="0">
          <a:noAutofit/>
        </a:bodyPr>
        <a:lstStyle/>
        <a:p>
          <a:pPr marL="0" lvl="0" indent="0" algn="ctr" defTabSz="1066800">
            <a:lnSpc>
              <a:spcPct val="90000"/>
            </a:lnSpc>
            <a:spcBef>
              <a:spcPct val="0"/>
            </a:spcBef>
            <a:spcAft>
              <a:spcPct val="35000"/>
            </a:spcAft>
            <a:buNone/>
          </a:pPr>
          <a:r>
            <a:rPr lang="en-US" sz="2400" b="1" i="0" kern="1200" dirty="0">
              <a:solidFill>
                <a:schemeClr val="tx1"/>
              </a:solidFill>
              <a:latin typeface="Calibri" panose="020F0502020204030204" pitchFamily="34" charset="0"/>
              <a:cs typeface="Calibri" panose="020F0502020204030204" pitchFamily="34" charset="0"/>
            </a:rPr>
            <a:t>Once you've added text to the slide, you might want to change how it appears. </a:t>
          </a:r>
          <a:r>
            <a:rPr lang="en-US" sz="2400" b="1" kern="1200" dirty="0">
              <a:solidFill>
                <a:schemeClr val="tx1"/>
              </a:solidFill>
              <a:latin typeface="Calibri" panose="020F0502020204030204" pitchFamily="34" charset="0"/>
              <a:cs typeface="Calibri" panose="020F0502020204030204" pitchFamily="34" charset="0"/>
            </a:rPr>
            <a:t>Select the text…</a:t>
          </a:r>
        </a:p>
      </dsp:txBody>
      <dsp:txXfrm>
        <a:off x="40174" y="186700"/>
        <a:ext cx="7456768" cy="7426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35972B-8051-4F5F-BBF9-55F9EC4DC801}">
      <dsp:nvSpPr>
        <dsp:cNvPr id="0" name=""/>
        <dsp:cNvSpPr/>
      </dsp:nvSpPr>
      <dsp:spPr>
        <a:xfrm>
          <a:off x="0" y="146526"/>
          <a:ext cx="7537116" cy="822962"/>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9325" tIns="387672" rIns="369325" bIns="387672" numCol="1" spcCol="1270" anchor="ctr" anchorCtr="0">
          <a:noAutofit/>
        </a:bodyPr>
        <a:lstStyle/>
        <a:p>
          <a:pPr marL="0" lvl="0" indent="0" algn="ctr" defTabSz="1066800">
            <a:lnSpc>
              <a:spcPct val="90000"/>
            </a:lnSpc>
            <a:spcBef>
              <a:spcPct val="0"/>
            </a:spcBef>
            <a:spcAft>
              <a:spcPct val="35000"/>
            </a:spcAft>
            <a:buNone/>
          </a:pPr>
          <a:r>
            <a:rPr lang="en-US" sz="2400" b="1" i="0" kern="1200" dirty="0">
              <a:solidFill>
                <a:schemeClr val="tx1"/>
              </a:solidFill>
              <a:latin typeface="Calibri" panose="020F0502020204030204" pitchFamily="34" charset="0"/>
              <a:cs typeface="Calibri" panose="020F0502020204030204" pitchFamily="34" charset="0"/>
            </a:rPr>
            <a:t>Once you've added text to the slide, you might want to change how it appears. </a:t>
          </a:r>
          <a:r>
            <a:rPr lang="en-US" sz="2400" b="1" kern="1200" dirty="0">
              <a:solidFill>
                <a:schemeClr val="tx1"/>
              </a:solidFill>
              <a:latin typeface="Calibri" panose="020F0502020204030204" pitchFamily="34" charset="0"/>
              <a:cs typeface="Calibri" panose="020F0502020204030204" pitchFamily="34" charset="0"/>
            </a:rPr>
            <a:t>Select the text…</a:t>
          </a:r>
        </a:p>
      </dsp:txBody>
      <dsp:txXfrm>
        <a:off x="40174" y="186700"/>
        <a:ext cx="7456768" cy="7426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EC9B7D-4138-415E-9414-0A71B7FCDA94}">
      <dsp:nvSpPr>
        <dsp:cNvPr id="0" name=""/>
        <dsp:cNvSpPr/>
      </dsp:nvSpPr>
      <dsp:spPr>
        <a:xfrm>
          <a:off x="0" y="146526"/>
          <a:ext cx="7537116" cy="822962"/>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9325" tIns="387672" rIns="369325" bIns="387672" numCol="1" spcCol="1270" anchor="ctr" anchorCtr="0">
          <a:noAutofit/>
        </a:bodyPr>
        <a:lstStyle/>
        <a:p>
          <a:pPr marL="0" lvl="0" indent="0" algn="ctr" defTabSz="1066800">
            <a:lnSpc>
              <a:spcPct val="90000"/>
            </a:lnSpc>
            <a:spcBef>
              <a:spcPct val="0"/>
            </a:spcBef>
            <a:spcAft>
              <a:spcPct val="35000"/>
            </a:spcAft>
            <a:buNone/>
          </a:pPr>
          <a:r>
            <a:rPr lang="en-US" sz="2400" b="1" i="0" kern="1200" dirty="0">
              <a:solidFill>
                <a:schemeClr val="tx1"/>
              </a:solidFill>
              <a:latin typeface="Calibri" panose="020F0502020204030204" pitchFamily="34" charset="0"/>
              <a:cs typeface="Calibri" panose="020F0502020204030204" pitchFamily="34" charset="0"/>
            </a:rPr>
            <a:t>Once you've added text to the slide, you might want to change how it appears. </a:t>
          </a:r>
          <a:r>
            <a:rPr lang="en-US" sz="2400" b="1" kern="1200" dirty="0">
              <a:solidFill>
                <a:schemeClr val="tx1"/>
              </a:solidFill>
              <a:latin typeface="Calibri" panose="020F0502020204030204" pitchFamily="34" charset="0"/>
              <a:cs typeface="Calibri" panose="020F0502020204030204" pitchFamily="34" charset="0"/>
            </a:rPr>
            <a:t>Select the text…</a:t>
          </a:r>
        </a:p>
      </dsp:txBody>
      <dsp:txXfrm>
        <a:off x="40174" y="186700"/>
        <a:ext cx="7456768" cy="74261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032F90-D50E-40FA-8672-1E377E58E434}">
      <dsp:nvSpPr>
        <dsp:cNvPr id="0" name=""/>
        <dsp:cNvSpPr/>
      </dsp:nvSpPr>
      <dsp:spPr>
        <a:xfrm>
          <a:off x="3438632" y="825919"/>
          <a:ext cx="633019" cy="91440"/>
        </a:xfrm>
        <a:custGeom>
          <a:avLst/>
          <a:gdLst/>
          <a:ahLst/>
          <a:cxnLst/>
          <a:rect l="0" t="0" r="0" b="0"/>
          <a:pathLst>
            <a:path>
              <a:moveTo>
                <a:pt x="0" y="45720"/>
              </a:moveTo>
              <a:lnTo>
                <a:pt x="532245" y="45720"/>
              </a:lnTo>
            </a:path>
          </a:pathLst>
        </a:custGeom>
        <a:noFill/>
        <a:ln w="28575" cap="flat" cmpd="sng" algn="ctr">
          <a:solidFill>
            <a:srgbClr val="FF0000"/>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rgbClr val="000000">
                <a:hueOff val="0"/>
                <a:satOff val="0"/>
                <a:lumOff val="0"/>
                <a:alphaOff val="0"/>
              </a:srgbClr>
            </a:solidFill>
            <a:latin typeface="The Hand"/>
            <a:ea typeface="+mn-ea"/>
            <a:cs typeface="+mn-cs"/>
          </a:endParaRPr>
        </a:p>
      </dsp:txBody>
      <dsp:txXfrm>
        <a:off x="3738551" y="868317"/>
        <a:ext cx="33180" cy="6642"/>
      </dsp:txXfrm>
    </dsp:sp>
    <dsp:sp modelId="{2BAC8DAA-6C41-456B-85D5-18D699F04314}">
      <dsp:nvSpPr>
        <dsp:cNvPr id="0" name=""/>
        <dsp:cNvSpPr/>
      </dsp:nvSpPr>
      <dsp:spPr>
        <a:xfrm>
          <a:off x="555129" y="6048"/>
          <a:ext cx="2885302" cy="1731181"/>
        </a:xfrm>
        <a:prstGeom prst="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1382" tIns="148406" rIns="141382" bIns="148406" numCol="1" spcCol="1270" anchor="ctr" anchorCtr="0">
          <a:noAutofit/>
        </a:bodyPr>
        <a:lstStyle/>
        <a:p>
          <a:pPr marL="0" lvl="0" indent="0" algn="l" defTabSz="1066800">
            <a:lnSpc>
              <a:spcPct val="90000"/>
            </a:lnSpc>
            <a:spcBef>
              <a:spcPct val="0"/>
            </a:spcBef>
            <a:spcAft>
              <a:spcPct val="35000"/>
            </a:spcAft>
            <a:buFont typeface="+mj-lt"/>
            <a:buNone/>
          </a:pPr>
          <a:r>
            <a:rPr lang="en-ZA" sz="2400" b="1" kern="1200" dirty="0">
              <a:solidFill>
                <a:schemeClr val="tx1"/>
              </a:solidFill>
              <a:latin typeface="Calibri" panose="020F0502020204030204" pitchFamily="34" charset="0"/>
              <a:cs typeface="Calibri" panose="020F0502020204030204" pitchFamily="34" charset="0"/>
            </a:rPr>
            <a:t>1. Select the text you want to </a:t>
          </a:r>
          <a:r>
            <a:rPr lang="en-ZA" sz="2400" b="1" i="1" kern="1200" dirty="0">
              <a:solidFill>
                <a:schemeClr val="tx1"/>
              </a:solidFill>
              <a:latin typeface="Calibri" panose="020F0502020204030204" pitchFamily="34" charset="0"/>
              <a:cs typeface="Calibri" panose="020F0502020204030204" pitchFamily="34" charset="0"/>
            </a:rPr>
            <a:t>highlight</a:t>
          </a:r>
          <a:endParaRPr lang="en-US" sz="2400" b="1" i="1" kern="1200" dirty="0">
            <a:solidFill>
              <a:schemeClr val="tx1"/>
            </a:solidFill>
            <a:latin typeface="Calibri" panose="020F0502020204030204" pitchFamily="34" charset="0"/>
            <a:cs typeface="Calibri" panose="020F0502020204030204" pitchFamily="34" charset="0"/>
          </a:endParaRPr>
        </a:p>
      </dsp:txBody>
      <dsp:txXfrm>
        <a:off x="555129" y="6048"/>
        <a:ext cx="2885302" cy="1731181"/>
      </dsp:txXfrm>
    </dsp:sp>
    <dsp:sp modelId="{A9259247-E635-4E5B-8BA8-118DFFD4B93E}">
      <dsp:nvSpPr>
        <dsp:cNvPr id="0" name=""/>
        <dsp:cNvSpPr/>
      </dsp:nvSpPr>
      <dsp:spPr>
        <a:xfrm>
          <a:off x="1997781" y="1735429"/>
          <a:ext cx="3548921" cy="633019"/>
        </a:xfrm>
        <a:custGeom>
          <a:avLst/>
          <a:gdLst/>
          <a:ahLst/>
          <a:cxnLst/>
          <a:rect l="0" t="0" r="0" b="0"/>
          <a:pathLst>
            <a:path>
              <a:moveTo>
                <a:pt x="3548921" y="0"/>
              </a:moveTo>
              <a:lnTo>
                <a:pt x="3548921" y="333609"/>
              </a:lnTo>
              <a:lnTo>
                <a:pt x="0" y="333609"/>
              </a:lnTo>
              <a:lnTo>
                <a:pt x="0" y="633019"/>
              </a:lnTo>
            </a:path>
          </a:pathLst>
        </a:custGeom>
        <a:noFill/>
        <a:ln w="28575" cap="flat" cmpd="sng" algn="ctr">
          <a:solidFill>
            <a:srgbClr val="FF0000"/>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681981" y="2048618"/>
        <a:ext cx="180521" cy="6642"/>
      </dsp:txXfrm>
    </dsp:sp>
    <dsp:sp modelId="{C965EC21-FC00-40C4-A43E-01666BF58B80}">
      <dsp:nvSpPr>
        <dsp:cNvPr id="0" name=""/>
        <dsp:cNvSpPr/>
      </dsp:nvSpPr>
      <dsp:spPr>
        <a:xfrm>
          <a:off x="4104051" y="6048"/>
          <a:ext cx="2885302" cy="173118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1382" tIns="148406" rIns="141382" bIns="148406"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tx1"/>
              </a:solidFill>
              <a:latin typeface="Calibri" panose="020F0502020204030204" pitchFamily="34" charset="0"/>
              <a:cs typeface="Calibri" panose="020F0502020204030204" pitchFamily="34" charset="0"/>
            </a:rPr>
            <a:t>2. On the Home tab, in the Font Group, click the arrow next to </a:t>
          </a:r>
          <a:r>
            <a:rPr lang="en-US" sz="2400" b="1" i="1" kern="1200" dirty="0">
              <a:solidFill>
                <a:schemeClr val="tx1"/>
              </a:solidFill>
              <a:latin typeface="Calibri" panose="020F0502020204030204" pitchFamily="34" charset="0"/>
              <a:cs typeface="Calibri" panose="020F0502020204030204" pitchFamily="34" charset="0"/>
            </a:rPr>
            <a:t>Text Highlight Color</a:t>
          </a:r>
        </a:p>
      </dsp:txBody>
      <dsp:txXfrm>
        <a:off x="4104051" y="6048"/>
        <a:ext cx="2885302" cy="1731181"/>
      </dsp:txXfrm>
    </dsp:sp>
    <dsp:sp modelId="{771DA846-765F-49CE-B194-7C368F4DAF93}">
      <dsp:nvSpPr>
        <dsp:cNvPr id="0" name=""/>
        <dsp:cNvSpPr/>
      </dsp:nvSpPr>
      <dsp:spPr>
        <a:xfrm>
          <a:off x="3438632" y="3220720"/>
          <a:ext cx="633019" cy="91440"/>
        </a:xfrm>
        <a:custGeom>
          <a:avLst/>
          <a:gdLst/>
          <a:ahLst/>
          <a:cxnLst/>
          <a:rect l="0" t="0" r="0" b="0"/>
          <a:pathLst>
            <a:path>
              <a:moveTo>
                <a:pt x="0" y="45720"/>
              </a:moveTo>
              <a:lnTo>
                <a:pt x="532795" y="45720"/>
              </a:lnTo>
            </a:path>
          </a:pathLst>
        </a:custGeom>
        <a:noFill/>
        <a:ln w="28575" cap="flat" cmpd="sng" algn="ctr">
          <a:solidFill>
            <a:srgbClr val="FF0000"/>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rgbClr val="000000">
                <a:hueOff val="0"/>
                <a:satOff val="0"/>
                <a:lumOff val="0"/>
                <a:alphaOff val="0"/>
              </a:srgbClr>
            </a:solidFill>
            <a:latin typeface="The Hand"/>
            <a:ea typeface="+mn-ea"/>
            <a:cs typeface="+mn-cs"/>
          </a:endParaRPr>
        </a:p>
      </dsp:txBody>
      <dsp:txXfrm>
        <a:off x="3738551" y="3263118"/>
        <a:ext cx="33180" cy="6642"/>
      </dsp:txXfrm>
    </dsp:sp>
    <dsp:sp modelId="{52EE39ED-6FB0-41DC-9D18-91A726EBA3A7}">
      <dsp:nvSpPr>
        <dsp:cNvPr id="0" name=""/>
        <dsp:cNvSpPr/>
      </dsp:nvSpPr>
      <dsp:spPr>
        <a:xfrm>
          <a:off x="555129" y="2400849"/>
          <a:ext cx="2885302" cy="1731181"/>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1382" tIns="148406" rIns="141382" bIns="148406" numCol="1" spcCol="1270" anchor="ctr" anchorCtr="0">
          <a:noAutofit/>
        </a:bodyPr>
        <a:lstStyle/>
        <a:p>
          <a:pPr marL="0" lvl="0" indent="0" algn="l" defTabSz="1111250">
            <a:lnSpc>
              <a:spcPct val="90000"/>
            </a:lnSpc>
            <a:spcBef>
              <a:spcPct val="0"/>
            </a:spcBef>
            <a:spcAft>
              <a:spcPct val="35000"/>
            </a:spcAft>
            <a:buNone/>
          </a:pPr>
          <a:endParaRPr lang="en-US" sz="6500" b="1" kern="1200" dirty="0">
            <a:solidFill>
              <a:schemeClr val="tx1"/>
            </a:solidFill>
            <a:latin typeface="Calibri" panose="020F0502020204030204" pitchFamily="34" charset="0"/>
            <a:ea typeface="+mn-ea"/>
            <a:cs typeface="Calibri" panose="020F0502020204030204" pitchFamily="34" charset="0"/>
          </a:endParaRPr>
        </a:p>
      </dsp:txBody>
      <dsp:txXfrm>
        <a:off x="555129" y="2400849"/>
        <a:ext cx="2885302" cy="1731181"/>
      </dsp:txXfrm>
    </dsp:sp>
    <dsp:sp modelId="{F72E62F1-C026-4937-BA86-3AE0BC026BDD}">
      <dsp:nvSpPr>
        <dsp:cNvPr id="0" name=""/>
        <dsp:cNvSpPr/>
      </dsp:nvSpPr>
      <dsp:spPr>
        <a:xfrm>
          <a:off x="1997781" y="4130230"/>
          <a:ext cx="3548921" cy="633019"/>
        </a:xfrm>
        <a:custGeom>
          <a:avLst/>
          <a:gdLst/>
          <a:ahLst/>
          <a:cxnLst/>
          <a:rect l="0" t="0" r="0" b="0"/>
          <a:pathLst>
            <a:path>
              <a:moveTo>
                <a:pt x="3552391" y="0"/>
              </a:moveTo>
              <a:lnTo>
                <a:pt x="3552391" y="333934"/>
              </a:lnTo>
              <a:lnTo>
                <a:pt x="0" y="333934"/>
              </a:lnTo>
              <a:lnTo>
                <a:pt x="0" y="633668"/>
              </a:lnTo>
            </a:path>
          </a:pathLst>
        </a:custGeom>
        <a:noFill/>
        <a:ln w="28575" cap="flat" cmpd="sng" algn="ctr">
          <a:solidFill>
            <a:srgbClr val="FF0000"/>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rgbClr val="000000">
                <a:hueOff val="0"/>
                <a:satOff val="0"/>
                <a:lumOff val="0"/>
                <a:alphaOff val="0"/>
              </a:srgbClr>
            </a:solidFill>
            <a:latin typeface="The Hand"/>
            <a:ea typeface="+mn-ea"/>
            <a:cs typeface="+mn-cs"/>
          </a:endParaRPr>
        </a:p>
      </dsp:txBody>
      <dsp:txXfrm>
        <a:off x="3681981" y="4443419"/>
        <a:ext cx="180521" cy="6642"/>
      </dsp:txXfrm>
    </dsp:sp>
    <dsp:sp modelId="{F33BDD99-3979-4DAE-9A86-E6D14FFC0958}">
      <dsp:nvSpPr>
        <dsp:cNvPr id="0" name=""/>
        <dsp:cNvSpPr/>
      </dsp:nvSpPr>
      <dsp:spPr>
        <a:xfrm>
          <a:off x="4104051" y="2400849"/>
          <a:ext cx="2885302" cy="1731181"/>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1382" tIns="148406" rIns="141382" bIns="148406" numCol="1" spcCol="1270" anchor="ctr" anchorCtr="0">
          <a:noAutofit/>
        </a:bodyPr>
        <a:lstStyle/>
        <a:p>
          <a:pPr marL="0" lvl="0" indent="0" algn="l" defTabSz="1066800">
            <a:lnSpc>
              <a:spcPct val="90000"/>
            </a:lnSpc>
            <a:spcBef>
              <a:spcPct val="0"/>
            </a:spcBef>
            <a:spcAft>
              <a:spcPct val="35000"/>
            </a:spcAft>
            <a:buFont typeface="+mj-lt"/>
            <a:buNone/>
          </a:pPr>
          <a:endParaRPr lang="en-US" sz="2400" b="1" kern="1200" dirty="0">
            <a:solidFill>
              <a:schemeClr val="tx1"/>
            </a:solidFill>
            <a:latin typeface="Calibri" panose="020F0502020204030204" pitchFamily="34" charset="0"/>
            <a:cs typeface="Calibri" panose="020F0502020204030204" pitchFamily="34" charset="0"/>
          </a:endParaRPr>
        </a:p>
      </dsp:txBody>
      <dsp:txXfrm>
        <a:off x="4104051" y="2400849"/>
        <a:ext cx="2885302" cy="1731181"/>
      </dsp:txXfrm>
    </dsp:sp>
    <dsp:sp modelId="{D798BFE3-EAC3-40A1-847F-5CA6898B9845}">
      <dsp:nvSpPr>
        <dsp:cNvPr id="0" name=""/>
        <dsp:cNvSpPr/>
      </dsp:nvSpPr>
      <dsp:spPr>
        <a:xfrm>
          <a:off x="3438632" y="5615520"/>
          <a:ext cx="633019" cy="91440"/>
        </a:xfrm>
        <a:custGeom>
          <a:avLst/>
          <a:gdLst/>
          <a:ahLst/>
          <a:cxnLst/>
          <a:rect l="0" t="0" r="0" b="0"/>
          <a:pathLst>
            <a:path>
              <a:moveTo>
                <a:pt x="0" y="45720"/>
              </a:moveTo>
              <a:lnTo>
                <a:pt x="633019" y="45720"/>
              </a:lnTo>
            </a:path>
          </a:pathLst>
        </a:custGeom>
        <a:noFill/>
        <a:ln w="28575" cap="flat" cmpd="sng" algn="ctr">
          <a:solidFill>
            <a:srgbClr val="FF0000"/>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rgbClr val="000000">
                <a:hueOff val="0"/>
                <a:satOff val="0"/>
                <a:lumOff val="0"/>
                <a:alphaOff val="0"/>
              </a:srgbClr>
            </a:solidFill>
            <a:latin typeface="The Hand"/>
            <a:ea typeface="+mn-ea"/>
            <a:cs typeface="+mn-cs"/>
          </a:endParaRPr>
        </a:p>
      </dsp:txBody>
      <dsp:txXfrm>
        <a:off x="3738551" y="5657919"/>
        <a:ext cx="33180" cy="6642"/>
      </dsp:txXfrm>
    </dsp:sp>
    <dsp:sp modelId="{F2E75460-0AAB-4A35-B9B4-1340F3D9D3C8}">
      <dsp:nvSpPr>
        <dsp:cNvPr id="0" name=""/>
        <dsp:cNvSpPr/>
      </dsp:nvSpPr>
      <dsp:spPr>
        <a:xfrm>
          <a:off x="555129" y="4795650"/>
          <a:ext cx="2885302" cy="1731181"/>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1382" tIns="148406" rIns="141382" bIns="148406" numCol="1" spcCol="1270" anchor="ctr" anchorCtr="0">
          <a:noAutofit/>
        </a:bodyPr>
        <a:lstStyle/>
        <a:p>
          <a:pPr marL="0" lvl="0" indent="0" algn="l" defTabSz="1111250">
            <a:lnSpc>
              <a:spcPct val="90000"/>
            </a:lnSpc>
            <a:spcBef>
              <a:spcPct val="0"/>
            </a:spcBef>
            <a:spcAft>
              <a:spcPct val="35000"/>
            </a:spcAft>
            <a:buNone/>
          </a:pPr>
          <a:r>
            <a:rPr lang="en-US" sz="2300" b="1" kern="1200" dirty="0">
              <a:solidFill>
                <a:schemeClr val="tx1"/>
              </a:solidFill>
              <a:latin typeface="Calibri" panose="020F0502020204030204" pitchFamily="34" charset="0"/>
              <a:cs typeface="Calibri" panose="020F0502020204030204" pitchFamily="34" charset="0"/>
            </a:rPr>
            <a:t>3. Choose a colour. </a:t>
          </a:r>
          <a:r>
            <a:rPr lang="en-US" sz="2300" b="1" kern="1200" dirty="0">
              <a:solidFill>
                <a:schemeClr val="tx1"/>
              </a:solidFill>
              <a:highlight>
                <a:srgbClr val="FFFF00"/>
              </a:highlight>
              <a:latin typeface="Calibri" panose="020F0502020204030204" pitchFamily="34" charset="0"/>
              <a:cs typeface="Calibri" panose="020F0502020204030204" pitchFamily="34" charset="0"/>
            </a:rPr>
            <a:t>The text you selected will be highlighted in the colour you chose</a:t>
          </a:r>
          <a:endParaRPr lang="en-US" sz="2300" b="1" i="1" kern="1200" dirty="0">
            <a:solidFill>
              <a:schemeClr val="tx1"/>
            </a:solidFill>
            <a:highlight>
              <a:srgbClr val="FFFF00"/>
            </a:highlight>
            <a:latin typeface="Calibri" panose="020F0502020204030204" pitchFamily="34" charset="0"/>
            <a:ea typeface="+mn-ea"/>
            <a:cs typeface="Calibri" panose="020F0502020204030204" pitchFamily="34" charset="0"/>
          </a:endParaRPr>
        </a:p>
      </dsp:txBody>
      <dsp:txXfrm>
        <a:off x="555129" y="4795650"/>
        <a:ext cx="2885302" cy="1731181"/>
      </dsp:txXfrm>
    </dsp:sp>
    <dsp:sp modelId="{2A74BD26-1299-47CD-8EE6-0D72E6B87839}">
      <dsp:nvSpPr>
        <dsp:cNvPr id="0" name=""/>
        <dsp:cNvSpPr/>
      </dsp:nvSpPr>
      <dsp:spPr>
        <a:xfrm>
          <a:off x="4104051" y="4795650"/>
          <a:ext cx="2885302" cy="173118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1382" tIns="148406" rIns="141382" bIns="148406" numCol="1" spcCol="1270" anchor="ctr" anchorCtr="0">
          <a:noAutofit/>
        </a:bodyPr>
        <a:lstStyle/>
        <a:p>
          <a:pPr marL="0" lvl="0" indent="0" algn="ctr" defTabSz="1066800">
            <a:lnSpc>
              <a:spcPct val="90000"/>
            </a:lnSpc>
            <a:spcBef>
              <a:spcPct val="0"/>
            </a:spcBef>
            <a:spcAft>
              <a:spcPct val="35000"/>
            </a:spcAft>
            <a:buNone/>
          </a:pPr>
          <a:r>
            <a:rPr lang="en-US" sz="2400" b="1" i="1" kern="1200" dirty="0">
              <a:solidFill>
                <a:schemeClr val="tx1"/>
              </a:solidFill>
              <a:highlight>
                <a:srgbClr val="FFFF00"/>
              </a:highlight>
              <a:latin typeface="Calibri" panose="020F0502020204030204" pitchFamily="34" charset="0"/>
              <a:cs typeface="Calibri" panose="020F0502020204030204" pitchFamily="34" charset="0"/>
            </a:rPr>
            <a:t>Note:</a:t>
          </a:r>
          <a:r>
            <a:rPr lang="en-US" sz="2400" b="1" i="1" kern="1200" dirty="0">
              <a:solidFill>
                <a:schemeClr val="tx1"/>
              </a:solidFill>
              <a:latin typeface="Calibri" panose="020F0502020204030204" pitchFamily="34" charset="0"/>
              <a:cs typeface="Calibri" panose="020F0502020204030204" pitchFamily="34" charset="0"/>
            </a:rPr>
            <a:t> </a:t>
          </a:r>
          <a:r>
            <a:rPr lang="en-US" sz="2400" b="1" kern="1200" dirty="0">
              <a:solidFill>
                <a:schemeClr val="tx1"/>
              </a:solidFill>
              <a:latin typeface="Calibri" panose="020F0502020204030204" pitchFamily="34" charset="0"/>
              <a:cs typeface="Calibri" panose="020F0502020204030204" pitchFamily="34" charset="0"/>
            </a:rPr>
            <a:t>Use a </a:t>
          </a:r>
          <a:r>
            <a:rPr lang="en-US" sz="2400" b="1" i="1" kern="1200" dirty="0">
              <a:solidFill>
                <a:schemeClr val="tx1"/>
              </a:solidFill>
              <a:latin typeface="Calibri" panose="020F0502020204030204" pitchFamily="34" charset="0"/>
              <a:cs typeface="Calibri" panose="020F0502020204030204" pitchFamily="34" charset="0"/>
            </a:rPr>
            <a:t>light</a:t>
          </a:r>
          <a:r>
            <a:rPr lang="en-US" sz="2400" b="1" kern="1200" dirty="0">
              <a:solidFill>
                <a:schemeClr val="tx1"/>
              </a:solidFill>
              <a:latin typeface="Calibri" panose="020F0502020204030204" pitchFamily="34" charset="0"/>
              <a:cs typeface="Calibri" panose="020F0502020204030204" pitchFamily="34" charset="0"/>
            </a:rPr>
            <a:t> highlight colour if you plan to print the presentation</a:t>
          </a:r>
        </a:p>
      </dsp:txBody>
      <dsp:txXfrm>
        <a:off x="4104051" y="4795650"/>
        <a:ext cx="2885302" cy="173118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032F90-D50E-40FA-8672-1E377E58E434}">
      <dsp:nvSpPr>
        <dsp:cNvPr id="0" name=""/>
        <dsp:cNvSpPr/>
      </dsp:nvSpPr>
      <dsp:spPr>
        <a:xfrm>
          <a:off x="2973276" y="825919"/>
          <a:ext cx="633019" cy="91440"/>
        </a:xfrm>
        <a:custGeom>
          <a:avLst/>
          <a:gdLst/>
          <a:ahLst/>
          <a:cxnLst/>
          <a:rect l="0" t="0" r="0" b="0"/>
          <a:pathLst>
            <a:path>
              <a:moveTo>
                <a:pt x="0" y="45720"/>
              </a:moveTo>
              <a:lnTo>
                <a:pt x="532245" y="45720"/>
              </a:lnTo>
            </a:path>
          </a:pathLst>
        </a:custGeom>
        <a:noFill/>
        <a:ln w="28575" cap="flat" cmpd="sng" algn="ctr">
          <a:solidFill>
            <a:srgbClr val="FF0000"/>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rgbClr val="000000">
                <a:hueOff val="0"/>
                <a:satOff val="0"/>
                <a:lumOff val="0"/>
                <a:alphaOff val="0"/>
              </a:srgbClr>
            </a:solidFill>
            <a:latin typeface="The Hand"/>
            <a:ea typeface="+mn-ea"/>
            <a:cs typeface="+mn-cs"/>
          </a:endParaRPr>
        </a:p>
      </dsp:txBody>
      <dsp:txXfrm>
        <a:off x="3273195" y="868317"/>
        <a:ext cx="33180" cy="6642"/>
      </dsp:txXfrm>
    </dsp:sp>
    <dsp:sp modelId="{2BAC8DAA-6C41-456B-85D5-18D699F04314}">
      <dsp:nvSpPr>
        <dsp:cNvPr id="0" name=""/>
        <dsp:cNvSpPr/>
      </dsp:nvSpPr>
      <dsp:spPr>
        <a:xfrm>
          <a:off x="89773" y="6048"/>
          <a:ext cx="2885302" cy="1731181"/>
        </a:xfrm>
        <a:prstGeom prst="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1382" tIns="148406" rIns="141382" bIns="148406" numCol="1" spcCol="1270" anchor="ctr" anchorCtr="0">
          <a:noAutofit/>
        </a:bodyPr>
        <a:lstStyle/>
        <a:p>
          <a:pPr marL="0" lvl="0" indent="0" algn="l" defTabSz="977900">
            <a:lnSpc>
              <a:spcPct val="90000"/>
            </a:lnSpc>
            <a:spcBef>
              <a:spcPct val="0"/>
            </a:spcBef>
            <a:spcAft>
              <a:spcPct val="35000"/>
            </a:spcAft>
            <a:buFont typeface="+mj-lt"/>
            <a:buNone/>
          </a:pPr>
          <a:r>
            <a:rPr lang="en-ZA" sz="2200" b="1" kern="1200" dirty="0">
              <a:solidFill>
                <a:schemeClr val="tx1"/>
              </a:solidFill>
              <a:latin typeface="Calibri" panose="020F0502020204030204" pitchFamily="34" charset="0"/>
              <a:cs typeface="Calibri" panose="020F0502020204030204" pitchFamily="34" charset="0"/>
            </a:rPr>
            <a:t>1. Select the text. O</a:t>
          </a:r>
          <a:r>
            <a:rPr lang="en-US" sz="2200" b="1" kern="1200" dirty="0">
              <a:solidFill>
                <a:schemeClr val="tx1"/>
              </a:solidFill>
              <a:latin typeface="Calibri" panose="020F0502020204030204" pitchFamily="34" charset="0"/>
              <a:cs typeface="Calibri" panose="020F0502020204030204" pitchFamily="34" charset="0"/>
            </a:rPr>
            <a:t>n the </a:t>
          </a:r>
          <a:r>
            <a:rPr lang="en-US" sz="2200" b="1" i="1" kern="1200" dirty="0">
              <a:solidFill>
                <a:schemeClr val="tx1"/>
              </a:solidFill>
              <a:latin typeface="Calibri" panose="020F0502020204030204" pitchFamily="34" charset="0"/>
              <a:cs typeface="Calibri" panose="020F0502020204030204" pitchFamily="34" charset="0"/>
            </a:rPr>
            <a:t>Home</a:t>
          </a:r>
          <a:r>
            <a:rPr lang="en-US" sz="2200" b="1" kern="1200" dirty="0">
              <a:solidFill>
                <a:schemeClr val="tx1"/>
              </a:solidFill>
              <a:latin typeface="Calibri" panose="020F0502020204030204" pitchFamily="34" charset="0"/>
              <a:cs typeface="Calibri" panose="020F0502020204030204" pitchFamily="34" charset="0"/>
            </a:rPr>
            <a:t> tab, in the </a:t>
          </a:r>
          <a:r>
            <a:rPr lang="en-US" sz="2200" b="1" i="1" kern="1200" dirty="0">
              <a:solidFill>
                <a:srgbClr val="000000"/>
              </a:solidFill>
              <a:latin typeface="Calibri" panose="020F0502020204030204" pitchFamily="34" charset="0"/>
              <a:ea typeface="+mn-ea"/>
              <a:cs typeface="Calibri" panose="020F0502020204030204" pitchFamily="34" charset="0"/>
            </a:rPr>
            <a:t>Font</a:t>
          </a:r>
          <a:r>
            <a:rPr lang="en-US" sz="2200" b="1" kern="1200" dirty="0">
              <a:solidFill>
                <a:schemeClr val="tx1"/>
              </a:solidFill>
              <a:latin typeface="Calibri" panose="020F0502020204030204" pitchFamily="34" charset="0"/>
              <a:cs typeface="Calibri" panose="020F0502020204030204" pitchFamily="34" charset="0"/>
            </a:rPr>
            <a:t> Group, click the </a:t>
          </a:r>
          <a:r>
            <a:rPr lang="en-US" sz="2200" b="1" i="1" kern="1200" dirty="0">
              <a:solidFill>
                <a:schemeClr val="tx1"/>
              </a:solidFill>
              <a:latin typeface="Calibri" panose="020F0502020204030204" pitchFamily="34" charset="0"/>
              <a:cs typeface="Calibri" panose="020F0502020204030204" pitchFamily="34" charset="0"/>
            </a:rPr>
            <a:t>Font</a:t>
          </a:r>
          <a:r>
            <a:rPr lang="en-US" sz="2200" b="1" kern="1200" dirty="0">
              <a:solidFill>
                <a:schemeClr val="tx1"/>
              </a:solidFill>
              <a:latin typeface="Calibri" panose="020F0502020204030204" pitchFamily="34" charset="0"/>
              <a:cs typeface="Calibri" panose="020F0502020204030204" pitchFamily="34" charset="0"/>
            </a:rPr>
            <a:t> </a:t>
          </a:r>
          <a:r>
            <a:rPr lang="en-US" sz="2200" b="1" i="1" kern="1200" dirty="0">
              <a:solidFill>
                <a:schemeClr val="tx1"/>
              </a:solidFill>
              <a:latin typeface="Calibri" panose="020F0502020204030204" pitchFamily="34" charset="0"/>
              <a:cs typeface="Calibri" panose="020F0502020204030204" pitchFamily="34" charset="0"/>
            </a:rPr>
            <a:t>Color button</a:t>
          </a:r>
          <a:r>
            <a:rPr lang="en-ZA" sz="2200" b="1" kern="1200" dirty="0">
              <a:solidFill>
                <a:schemeClr val="tx1"/>
              </a:solidFill>
              <a:latin typeface="Calibri" panose="020F0502020204030204" pitchFamily="34" charset="0"/>
              <a:cs typeface="Calibri" panose="020F0502020204030204" pitchFamily="34" charset="0"/>
            </a:rPr>
            <a:t> (</a:t>
          </a:r>
          <a:r>
            <a:rPr lang="en-US" sz="2200" b="1" kern="1200" dirty="0">
              <a:solidFill>
                <a:schemeClr val="tx1"/>
              </a:solidFill>
              <a:latin typeface="Calibri" panose="020F0502020204030204" pitchFamily="34" charset="0"/>
              <a:cs typeface="Calibri" panose="020F0502020204030204" pitchFamily="34" charset="0"/>
            </a:rPr>
            <a:t>the letter A button)</a:t>
          </a:r>
          <a:endParaRPr lang="en-US" sz="2200" b="1" i="1" kern="1200" dirty="0">
            <a:solidFill>
              <a:schemeClr val="tx1"/>
            </a:solidFill>
            <a:latin typeface="Calibri" panose="020F0502020204030204" pitchFamily="34" charset="0"/>
            <a:cs typeface="Calibri" panose="020F0502020204030204" pitchFamily="34" charset="0"/>
          </a:endParaRPr>
        </a:p>
      </dsp:txBody>
      <dsp:txXfrm>
        <a:off x="89773" y="6048"/>
        <a:ext cx="2885302" cy="1731181"/>
      </dsp:txXfrm>
    </dsp:sp>
    <dsp:sp modelId="{A9259247-E635-4E5B-8BA8-118DFFD4B93E}">
      <dsp:nvSpPr>
        <dsp:cNvPr id="0" name=""/>
        <dsp:cNvSpPr/>
      </dsp:nvSpPr>
      <dsp:spPr>
        <a:xfrm>
          <a:off x="1442651" y="1735429"/>
          <a:ext cx="3638695" cy="633019"/>
        </a:xfrm>
        <a:custGeom>
          <a:avLst/>
          <a:gdLst/>
          <a:ahLst/>
          <a:cxnLst/>
          <a:rect l="0" t="0" r="0" b="0"/>
          <a:pathLst>
            <a:path>
              <a:moveTo>
                <a:pt x="3638695" y="0"/>
              </a:moveTo>
              <a:lnTo>
                <a:pt x="3638695" y="333609"/>
              </a:lnTo>
              <a:lnTo>
                <a:pt x="0" y="333609"/>
              </a:lnTo>
              <a:lnTo>
                <a:pt x="0" y="633019"/>
              </a:lnTo>
            </a:path>
          </a:pathLst>
        </a:custGeom>
        <a:noFill/>
        <a:ln w="28575" cap="flat" cmpd="sng" algn="ctr">
          <a:solidFill>
            <a:srgbClr val="FF0000"/>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69531" y="2048618"/>
        <a:ext cx="184935" cy="6642"/>
      </dsp:txXfrm>
    </dsp:sp>
    <dsp:sp modelId="{C965EC21-FC00-40C4-A43E-01666BF58B80}">
      <dsp:nvSpPr>
        <dsp:cNvPr id="0" name=""/>
        <dsp:cNvSpPr/>
      </dsp:nvSpPr>
      <dsp:spPr>
        <a:xfrm>
          <a:off x="3638695" y="6048"/>
          <a:ext cx="2885302" cy="173118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1382" tIns="148406" rIns="141382" bIns="148406" numCol="1" spcCol="1270" anchor="ctr" anchorCtr="0">
          <a:noAutofit/>
        </a:bodyPr>
        <a:lstStyle/>
        <a:p>
          <a:pPr marL="0" lvl="0" indent="0" algn="l" defTabSz="977900">
            <a:lnSpc>
              <a:spcPct val="90000"/>
            </a:lnSpc>
            <a:spcBef>
              <a:spcPct val="0"/>
            </a:spcBef>
            <a:spcAft>
              <a:spcPct val="35000"/>
            </a:spcAft>
            <a:buNone/>
          </a:pPr>
          <a:r>
            <a:rPr lang="en-US" sz="2200" b="1" kern="1200" dirty="0">
              <a:solidFill>
                <a:schemeClr val="tx1"/>
              </a:solidFill>
              <a:latin typeface="Calibri" panose="020F0502020204030204" pitchFamily="34" charset="0"/>
              <a:cs typeface="Calibri" panose="020F0502020204030204" pitchFamily="34" charset="0"/>
            </a:rPr>
            <a:t>2. The coloured line under the </a:t>
          </a:r>
          <a:r>
            <a:rPr lang="en-US" sz="2200" b="1" kern="1200" dirty="0">
              <a:solidFill>
                <a:srgbClr val="FFFF00"/>
              </a:solidFill>
              <a:latin typeface="Calibri" panose="020F0502020204030204" pitchFamily="34" charset="0"/>
              <a:cs typeface="Calibri" panose="020F0502020204030204" pitchFamily="34" charset="0"/>
            </a:rPr>
            <a:t>letter</a:t>
          </a:r>
          <a:r>
            <a:rPr lang="en-US" sz="2200" b="1" kern="1200" dirty="0">
              <a:solidFill>
                <a:srgbClr val="FF0000"/>
              </a:solidFill>
              <a:latin typeface="Calibri" panose="020F0502020204030204" pitchFamily="34" charset="0"/>
              <a:cs typeface="Calibri" panose="020F0502020204030204" pitchFamily="34" charset="0"/>
            </a:rPr>
            <a:t> </a:t>
          </a:r>
          <a:r>
            <a:rPr lang="en-US" sz="2200" b="1" kern="1200" dirty="0">
              <a:solidFill>
                <a:srgbClr val="FFFF00"/>
              </a:solidFill>
              <a:latin typeface="Calibri" panose="020F0502020204030204" pitchFamily="34" charset="0"/>
              <a:cs typeface="Calibri" panose="020F0502020204030204" pitchFamily="34" charset="0"/>
            </a:rPr>
            <a:t>A</a:t>
          </a:r>
          <a:r>
            <a:rPr lang="en-US" sz="2200" b="1" kern="1200" dirty="0">
              <a:solidFill>
                <a:srgbClr val="FF0000"/>
              </a:solidFill>
              <a:latin typeface="Calibri" panose="020F0502020204030204" pitchFamily="34" charset="0"/>
              <a:cs typeface="Calibri" panose="020F0502020204030204" pitchFamily="34" charset="0"/>
            </a:rPr>
            <a:t> </a:t>
          </a:r>
          <a:r>
            <a:rPr lang="en-US" sz="2200" b="1" kern="1200" dirty="0">
              <a:solidFill>
                <a:schemeClr val="tx1"/>
              </a:solidFill>
              <a:latin typeface="Calibri" panose="020F0502020204030204" pitchFamily="34" charset="0"/>
              <a:cs typeface="Calibri" panose="020F0502020204030204" pitchFamily="34" charset="0"/>
            </a:rPr>
            <a:t>button indicates the current colour </a:t>
          </a:r>
          <a:endParaRPr lang="en-US" sz="2200" b="1" i="1" kern="1200" dirty="0">
            <a:solidFill>
              <a:schemeClr val="tx1"/>
            </a:solidFill>
            <a:latin typeface="Calibri" panose="020F0502020204030204" pitchFamily="34" charset="0"/>
            <a:cs typeface="Calibri" panose="020F0502020204030204" pitchFamily="34" charset="0"/>
          </a:endParaRPr>
        </a:p>
      </dsp:txBody>
      <dsp:txXfrm>
        <a:off x="3638695" y="6048"/>
        <a:ext cx="2885302" cy="1731181"/>
      </dsp:txXfrm>
    </dsp:sp>
    <dsp:sp modelId="{771DA846-765F-49CE-B194-7C368F4DAF93}">
      <dsp:nvSpPr>
        <dsp:cNvPr id="0" name=""/>
        <dsp:cNvSpPr/>
      </dsp:nvSpPr>
      <dsp:spPr>
        <a:xfrm>
          <a:off x="2883502" y="3220720"/>
          <a:ext cx="722793" cy="91440"/>
        </a:xfrm>
        <a:custGeom>
          <a:avLst/>
          <a:gdLst/>
          <a:ahLst/>
          <a:cxnLst/>
          <a:rect l="0" t="0" r="0" b="0"/>
          <a:pathLst>
            <a:path>
              <a:moveTo>
                <a:pt x="0" y="45720"/>
              </a:moveTo>
              <a:lnTo>
                <a:pt x="532795" y="45720"/>
              </a:lnTo>
            </a:path>
          </a:pathLst>
        </a:custGeom>
        <a:noFill/>
        <a:ln w="28575" cap="flat" cmpd="sng" algn="ctr">
          <a:solidFill>
            <a:srgbClr val="FF0000"/>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rgbClr val="000000">
                <a:hueOff val="0"/>
                <a:satOff val="0"/>
                <a:lumOff val="0"/>
                <a:alphaOff val="0"/>
              </a:srgbClr>
            </a:solidFill>
            <a:latin typeface="The Hand"/>
            <a:ea typeface="+mn-ea"/>
            <a:cs typeface="+mn-cs"/>
          </a:endParaRPr>
        </a:p>
      </dsp:txBody>
      <dsp:txXfrm>
        <a:off x="3226064" y="3263118"/>
        <a:ext cx="37669" cy="6642"/>
      </dsp:txXfrm>
    </dsp:sp>
    <dsp:sp modelId="{52EE39ED-6FB0-41DC-9D18-91A726EBA3A7}">
      <dsp:nvSpPr>
        <dsp:cNvPr id="0" name=""/>
        <dsp:cNvSpPr/>
      </dsp:nvSpPr>
      <dsp:spPr>
        <a:xfrm>
          <a:off x="0" y="2400849"/>
          <a:ext cx="2885302" cy="1731181"/>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1382" tIns="148406" rIns="141382" bIns="148406" numCol="1" spcCol="1270" anchor="ctr" anchorCtr="0">
          <a:noAutofit/>
        </a:bodyPr>
        <a:lstStyle/>
        <a:p>
          <a:pPr marL="0" lvl="0" indent="0" algn="l" defTabSz="1111250">
            <a:lnSpc>
              <a:spcPct val="90000"/>
            </a:lnSpc>
            <a:spcBef>
              <a:spcPct val="0"/>
            </a:spcBef>
            <a:spcAft>
              <a:spcPct val="35000"/>
            </a:spcAft>
            <a:buNone/>
          </a:pPr>
          <a:endParaRPr lang="en-US" sz="6500" b="1" kern="1200" dirty="0">
            <a:solidFill>
              <a:schemeClr val="tx1"/>
            </a:solidFill>
            <a:latin typeface="Calibri" panose="020F0502020204030204" pitchFamily="34" charset="0"/>
            <a:ea typeface="+mn-ea"/>
            <a:cs typeface="Calibri" panose="020F0502020204030204" pitchFamily="34" charset="0"/>
          </a:endParaRPr>
        </a:p>
      </dsp:txBody>
      <dsp:txXfrm>
        <a:off x="0" y="2400849"/>
        <a:ext cx="2885302" cy="1731181"/>
      </dsp:txXfrm>
    </dsp:sp>
    <dsp:sp modelId="{F72E62F1-C026-4937-BA86-3AE0BC026BDD}">
      <dsp:nvSpPr>
        <dsp:cNvPr id="0" name=""/>
        <dsp:cNvSpPr/>
      </dsp:nvSpPr>
      <dsp:spPr>
        <a:xfrm>
          <a:off x="1532425" y="4130230"/>
          <a:ext cx="3548921" cy="633019"/>
        </a:xfrm>
        <a:custGeom>
          <a:avLst/>
          <a:gdLst/>
          <a:ahLst/>
          <a:cxnLst/>
          <a:rect l="0" t="0" r="0" b="0"/>
          <a:pathLst>
            <a:path>
              <a:moveTo>
                <a:pt x="3552391" y="0"/>
              </a:moveTo>
              <a:lnTo>
                <a:pt x="3552391" y="333934"/>
              </a:lnTo>
              <a:lnTo>
                <a:pt x="0" y="333934"/>
              </a:lnTo>
              <a:lnTo>
                <a:pt x="0" y="633668"/>
              </a:lnTo>
            </a:path>
          </a:pathLst>
        </a:custGeom>
        <a:noFill/>
        <a:ln w="28575" cap="flat" cmpd="sng" algn="ctr">
          <a:solidFill>
            <a:srgbClr val="FF0000"/>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rgbClr val="000000">
                <a:hueOff val="0"/>
                <a:satOff val="0"/>
                <a:lumOff val="0"/>
                <a:alphaOff val="0"/>
              </a:srgbClr>
            </a:solidFill>
            <a:latin typeface="The Hand"/>
            <a:ea typeface="+mn-ea"/>
            <a:cs typeface="+mn-cs"/>
          </a:endParaRPr>
        </a:p>
      </dsp:txBody>
      <dsp:txXfrm>
        <a:off x="3216625" y="4443419"/>
        <a:ext cx="180521" cy="6642"/>
      </dsp:txXfrm>
    </dsp:sp>
    <dsp:sp modelId="{F33BDD99-3979-4DAE-9A86-E6D14FFC0958}">
      <dsp:nvSpPr>
        <dsp:cNvPr id="0" name=""/>
        <dsp:cNvSpPr/>
      </dsp:nvSpPr>
      <dsp:spPr>
        <a:xfrm>
          <a:off x="3638695" y="2400849"/>
          <a:ext cx="2885302" cy="1731181"/>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1382" tIns="148406" rIns="141382" bIns="148406" numCol="1" spcCol="1270" anchor="ctr" anchorCtr="0">
          <a:noAutofit/>
        </a:bodyPr>
        <a:lstStyle/>
        <a:p>
          <a:pPr marL="0" lvl="0" indent="0" algn="l" defTabSz="1066800">
            <a:lnSpc>
              <a:spcPct val="90000"/>
            </a:lnSpc>
            <a:spcBef>
              <a:spcPct val="0"/>
            </a:spcBef>
            <a:spcAft>
              <a:spcPct val="35000"/>
            </a:spcAft>
            <a:buFont typeface="+mj-lt"/>
            <a:buNone/>
          </a:pPr>
          <a:endParaRPr lang="en-US" sz="2400" b="1" kern="1200" dirty="0">
            <a:solidFill>
              <a:schemeClr val="tx1"/>
            </a:solidFill>
            <a:latin typeface="Calibri" panose="020F0502020204030204" pitchFamily="34" charset="0"/>
            <a:cs typeface="Calibri" panose="020F0502020204030204" pitchFamily="34" charset="0"/>
          </a:endParaRPr>
        </a:p>
      </dsp:txBody>
      <dsp:txXfrm>
        <a:off x="3638695" y="2400849"/>
        <a:ext cx="2885302" cy="1731181"/>
      </dsp:txXfrm>
    </dsp:sp>
    <dsp:sp modelId="{D798BFE3-EAC3-40A1-847F-5CA6898B9845}">
      <dsp:nvSpPr>
        <dsp:cNvPr id="0" name=""/>
        <dsp:cNvSpPr/>
      </dsp:nvSpPr>
      <dsp:spPr>
        <a:xfrm>
          <a:off x="2973276" y="5615520"/>
          <a:ext cx="633019" cy="91440"/>
        </a:xfrm>
        <a:custGeom>
          <a:avLst/>
          <a:gdLst/>
          <a:ahLst/>
          <a:cxnLst/>
          <a:rect l="0" t="0" r="0" b="0"/>
          <a:pathLst>
            <a:path>
              <a:moveTo>
                <a:pt x="0" y="45720"/>
              </a:moveTo>
              <a:lnTo>
                <a:pt x="633019" y="45720"/>
              </a:lnTo>
            </a:path>
          </a:pathLst>
        </a:custGeom>
        <a:noFill/>
        <a:ln w="28575" cap="flat" cmpd="sng" algn="ctr">
          <a:solidFill>
            <a:srgbClr val="FF0000"/>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rgbClr val="000000">
                <a:hueOff val="0"/>
                <a:satOff val="0"/>
                <a:lumOff val="0"/>
                <a:alphaOff val="0"/>
              </a:srgbClr>
            </a:solidFill>
            <a:latin typeface="The Hand"/>
            <a:ea typeface="+mn-ea"/>
            <a:cs typeface="+mn-cs"/>
          </a:endParaRPr>
        </a:p>
      </dsp:txBody>
      <dsp:txXfrm>
        <a:off x="3273195" y="5657919"/>
        <a:ext cx="33180" cy="6642"/>
      </dsp:txXfrm>
    </dsp:sp>
    <dsp:sp modelId="{F2E75460-0AAB-4A35-B9B4-1340F3D9D3C8}">
      <dsp:nvSpPr>
        <dsp:cNvPr id="0" name=""/>
        <dsp:cNvSpPr/>
      </dsp:nvSpPr>
      <dsp:spPr>
        <a:xfrm>
          <a:off x="89773" y="4795650"/>
          <a:ext cx="2885302" cy="1731181"/>
        </a:xfrm>
        <a:prstGeom prst="rect">
          <a:avLst/>
        </a:prstGeom>
        <a:no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1382" tIns="148406" rIns="141382" bIns="148406" numCol="1" spcCol="1270" anchor="ctr" anchorCtr="0">
          <a:noAutofit/>
        </a:bodyPr>
        <a:lstStyle/>
        <a:p>
          <a:pPr marL="0" lvl="0" indent="0" algn="l" defTabSz="1111250">
            <a:lnSpc>
              <a:spcPct val="90000"/>
            </a:lnSpc>
            <a:spcBef>
              <a:spcPct val="0"/>
            </a:spcBef>
            <a:spcAft>
              <a:spcPct val="35000"/>
            </a:spcAft>
            <a:buNone/>
          </a:pPr>
          <a:r>
            <a:rPr lang="en-US" sz="2300" b="1" kern="1200" dirty="0">
              <a:solidFill>
                <a:schemeClr val="tx1"/>
              </a:solidFill>
              <a:latin typeface="Calibri" panose="020F0502020204030204" pitchFamily="34" charset="0"/>
              <a:cs typeface="Calibri" panose="020F0502020204030204" pitchFamily="34" charset="0"/>
            </a:rPr>
            <a:t> </a:t>
          </a:r>
          <a:endParaRPr lang="en-US" sz="2300" b="1" i="1" kern="1200" dirty="0">
            <a:solidFill>
              <a:schemeClr val="tx1"/>
            </a:solidFill>
            <a:latin typeface="Calibri" panose="020F0502020204030204" pitchFamily="34" charset="0"/>
            <a:ea typeface="+mn-ea"/>
            <a:cs typeface="Calibri" panose="020F0502020204030204" pitchFamily="34" charset="0"/>
          </a:endParaRPr>
        </a:p>
      </dsp:txBody>
      <dsp:txXfrm>
        <a:off x="89773" y="4795650"/>
        <a:ext cx="2885302" cy="1731181"/>
      </dsp:txXfrm>
    </dsp:sp>
    <dsp:sp modelId="{2A74BD26-1299-47CD-8EE6-0D72E6B87839}">
      <dsp:nvSpPr>
        <dsp:cNvPr id="0" name=""/>
        <dsp:cNvSpPr/>
      </dsp:nvSpPr>
      <dsp:spPr>
        <a:xfrm>
          <a:off x="3638695" y="4795650"/>
          <a:ext cx="3816014" cy="173118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1382" tIns="148406" rIns="141382" bIns="148406" numCol="1" spcCol="1270" anchor="ctr" anchorCtr="0">
          <a:noAutofit/>
        </a:bodyPr>
        <a:lstStyle/>
        <a:p>
          <a:pPr marL="0" lvl="0" indent="0" algn="l" defTabSz="977900">
            <a:lnSpc>
              <a:spcPct val="90000"/>
            </a:lnSpc>
            <a:spcBef>
              <a:spcPct val="0"/>
            </a:spcBef>
            <a:spcAft>
              <a:spcPct val="35000"/>
            </a:spcAft>
            <a:buNone/>
          </a:pPr>
          <a:r>
            <a:rPr lang="en-US" sz="2200" b="1" kern="1200" dirty="0">
              <a:solidFill>
                <a:schemeClr val="tx1"/>
              </a:solidFill>
              <a:latin typeface="Calibri" panose="020F0502020204030204" pitchFamily="34" charset="0"/>
              <a:cs typeface="Calibri" panose="020F0502020204030204" pitchFamily="34" charset="0"/>
            </a:rPr>
            <a:t>4. You may choose a standard colour shown or click the More Colors... button to see other options. De-select the text to see the effect</a:t>
          </a:r>
        </a:p>
      </dsp:txBody>
      <dsp:txXfrm>
        <a:off x="3638695" y="4795650"/>
        <a:ext cx="3816014" cy="173118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032F90-D50E-40FA-8672-1E377E58E434}">
      <dsp:nvSpPr>
        <dsp:cNvPr id="0" name=""/>
        <dsp:cNvSpPr/>
      </dsp:nvSpPr>
      <dsp:spPr>
        <a:xfrm>
          <a:off x="3448485" y="825919"/>
          <a:ext cx="633019" cy="91440"/>
        </a:xfrm>
        <a:custGeom>
          <a:avLst/>
          <a:gdLst/>
          <a:ahLst/>
          <a:cxnLst/>
          <a:rect l="0" t="0" r="0" b="0"/>
          <a:pathLst>
            <a:path>
              <a:moveTo>
                <a:pt x="0" y="45720"/>
              </a:moveTo>
              <a:lnTo>
                <a:pt x="532245" y="45720"/>
              </a:lnTo>
            </a:path>
          </a:pathLst>
        </a:custGeom>
        <a:noFill/>
        <a:ln w="28575" cap="flat" cmpd="sng" algn="ctr">
          <a:solidFill>
            <a:srgbClr val="FF0000"/>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rgbClr val="000000">
                <a:hueOff val="0"/>
                <a:satOff val="0"/>
                <a:lumOff val="0"/>
                <a:alphaOff val="0"/>
              </a:srgbClr>
            </a:solidFill>
            <a:latin typeface="The Hand"/>
            <a:ea typeface="+mn-ea"/>
            <a:cs typeface="+mn-cs"/>
          </a:endParaRPr>
        </a:p>
      </dsp:txBody>
      <dsp:txXfrm>
        <a:off x="3748404" y="868317"/>
        <a:ext cx="33180" cy="6642"/>
      </dsp:txXfrm>
    </dsp:sp>
    <dsp:sp modelId="{2BAC8DAA-6C41-456B-85D5-18D699F04314}">
      <dsp:nvSpPr>
        <dsp:cNvPr id="0" name=""/>
        <dsp:cNvSpPr/>
      </dsp:nvSpPr>
      <dsp:spPr>
        <a:xfrm>
          <a:off x="265979" y="6048"/>
          <a:ext cx="3184306" cy="1731181"/>
        </a:xfrm>
        <a:prstGeom prst="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1382" tIns="148406" rIns="141382" bIns="148406" numCol="1" spcCol="1270" anchor="ctr" anchorCtr="0">
          <a:noAutofit/>
        </a:bodyPr>
        <a:lstStyle/>
        <a:p>
          <a:pPr marL="0" lvl="0" indent="0" algn="l" defTabSz="977900">
            <a:lnSpc>
              <a:spcPct val="90000"/>
            </a:lnSpc>
            <a:spcBef>
              <a:spcPct val="0"/>
            </a:spcBef>
            <a:spcAft>
              <a:spcPct val="35000"/>
            </a:spcAft>
            <a:buNone/>
          </a:pPr>
          <a:r>
            <a:rPr lang="en-ZA" sz="2200" b="1" kern="1200" dirty="0">
              <a:solidFill>
                <a:schemeClr val="tx1"/>
              </a:solidFill>
              <a:latin typeface="Calibri" panose="020F0502020204030204" pitchFamily="34" charset="0"/>
              <a:cs typeface="Calibri" panose="020F0502020204030204" pitchFamily="34" charset="0"/>
            </a:rPr>
            <a:t>1. O</a:t>
          </a:r>
          <a:r>
            <a:rPr lang="en-US" sz="2200" b="1" kern="1200" dirty="0">
              <a:solidFill>
                <a:schemeClr val="tx1"/>
              </a:solidFill>
              <a:latin typeface="Calibri" panose="020F0502020204030204" pitchFamily="34" charset="0"/>
              <a:cs typeface="Calibri" panose="020F0502020204030204" pitchFamily="34" charset="0"/>
            </a:rPr>
            <a:t>n the </a:t>
          </a:r>
          <a:r>
            <a:rPr lang="en-US" sz="2200" b="1" i="1" kern="1200" dirty="0">
              <a:solidFill>
                <a:schemeClr val="tx1"/>
              </a:solidFill>
              <a:latin typeface="Calibri" panose="020F0502020204030204" pitchFamily="34" charset="0"/>
              <a:cs typeface="Calibri" panose="020F0502020204030204" pitchFamily="34" charset="0"/>
            </a:rPr>
            <a:t>Home</a:t>
          </a:r>
          <a:r>
            <a:rPr lang="en-US" sz="2200" b="1" kern="1200" dirty="0">
              <a:solidFill>
                <a:schemeClr val="tx1"/>
              </a:solidFill>
              <a:latin typeface="Calibri" panose="020F0502020204030204" pitchFamily="34" charset="0"/>
              <a:cs typeface="Calibri" panose="020F0502020204030204" pitchFamily="34" charset="0"/>
            </a:rPr>
            <a:t> tab, in the </a:t>
          </a:r>
          <a:r>
            <a:rPr lang="en-US" sz="2200" b="1" i="1" kern="1200" dirty="0">
              <a:solidFill>
                <a:srgbClr val="000000"/>
              </a:solidFill>
              <a:latin typeface="Calibri" panose="020F0502020204030204" pitchFamily="34" charset="0"/>
              <a:ea typeface="+mn-ea"/>
              <a:cs typeface="Calibri" panose="020F0502020204030204" pitchFamily="34" charset="0"/>
            </a:rPr>
            <a:t>Editing</a:t>
          </a:r>
          <a:r>
            <a:rPr lang="en-US" sz="2200" b="1" kern="1200" dirty="0">
              <a:solidFill>
                <a:schemeClr val="tx1"/>
              </a:solidFill>
              <a:latin typeface="Calibri" panose="020F0502020204030204" pitchFamily="34" charset="0"/>
              <a:cs typeface="Calibri" panose="020F0502020204030204" pitchFamily="34" charset="0"/>
            </a:rPr>
            <a:t> group, click the </a:t>
          </a:r>
          <a:r>
            <a:rPr lang="en-US" sz="2200" b="1" i="1" kern="1200" dirty="0">
              <a:solidFill>
                <a:schemeClr val="tx1"/>
              </a:solidFill>
              <a:latin typeface="Calibri" panose="020F0502020204030204" pitchFamily="34" charset="0"/>
              <a:cs typeface="Calibri" panose="020F0502020204030204" pitchFamily="34" charset="0"/>
            </a:rPr>
            <a:t>Replace </a:t>
          </a:r>
          <a:r>
            <a:rPr lang="en-US" sz="2200" b="1" kern="1200" dirty="0">
              <a:solidFill>
                <a:srgbClr val="000000"/>
              </a:solidFill>
              <a:latin typeface="Calibri" panose="020F0502020204030204" pitchFamily="34" charset="0"/>
              <a:ea typeface="+mn-ea"/>
              <a:cs typeface="Calibri" panose="020F0502020204030204" pitchFamily="34" charset="0"/>
            </a:rPr>
            <a:t>dropdown arrow (don't just select replace)</a:t>
          </a:r>
        </a:p>
      </dsp:txBody>
      <dsp:txXfrm>
        <a:off x="265979" y="6048"/>
        <a:ext cx="3184306" cy="1731181"/>
      </dsp:txXfrm>
    </dsp:sp>
    <dsp:sp modelId="{A9259247-E635-4E5B-8BA8-118DFFD4B93E}">
      <dsp:nvSpPr>
        <dsp:cNvPr id="0" name=""/>
        <dsp:cNvSpPr/>
      </dsp:nvSpPr>
      <dsp:spPr>
        <a:xfrm>
          <a:off x="1087569" y="1735429"/>
          <a:ext cx="4468987" cy="633019"/>
        </a:xfrm>
        <a:custGeom>
          <a:avLst/>
          <a:gdLst/>
          <a:ahLst/>
          <a:cxnLst/>
          <a:rect l="0" t="0" r="0" b="0"/>
          <a:pathLst>
            <a:path>
              <a:moveTo>
                <a:pt x="4468987" y="0"/>
              </a:moveTo>
              <a:lnTo>
                <a:pt x="4468987" y="333609"/>
              </a:lnTo>
              <a:lnTo>
                <a:pt x="0" y="333609"/>
              </a:lnTo>
              <a:lnTo>
                <a:pt x="0" y="633019"/>
              </a:lnTo>
            </a:path>
          </a:pathLst>
        </a:custGeom>
        <a:noFill/>
        <a:ln w="28575" cap="flat" cmpd="sng" algn="ctr">
          <a:solidFill>
            <a:srgbClr val="FF0000"/>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09112" y="2048618"/>
        <a:ext cx="225899" cy="6642"/>
      </dsp:txXfrm>
    </dsp:sp>
    <dsp:sp modelId="{C965EC21-FC00-40C4-A43E-01666BF58B80}">
      <dsp:nvSpPr>
        <dsp:cNvPr id="0" name=""/>
        <dsp:cNvSpPr/>
      </dsp:nvSpPr>
      <dsp:spPr>
        <a:xfrm>
          <a:off x="4113905" y="6048"/>
          <a:ext cx="2885302" cy="1731181"/>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1382" tIns="148406" rIns="141382" bIns="148406" numCol="1" spcCol="1270" anchor="ctr" anchorCtr="0">
          <a:noAutofit/>
        </a:bodyPr>
        <a:lstStyle/>
        <a:p>
          <a:pPr marL="0" lvl="0" indent="0" algn="l" defTabSz="1066800">
            <a:lnSpc>
              <a:spcPct val="90000"/>
            </a:lnSpc>
            <a:spcBef>
              <a:spcPct val="0"/>
            </a:spcBef>
            <a:spcAft>
              <a:spcPct val="35000"/>
            </a:spcAft>
            <a:buNone/>
          </a:pPr>
          <a:endParaRPr lang="en-US" sz="2400" b="1" i="1" kern="1200" dirty="0">
            <a:solidFill>
              <a:schemeClr val="tx1"/>
            </a:solidFill>
            <a:latin typeface="Calibri" panose="020F0502020204030204" pitchFamily="34" charset="0"/>
            <a:cs typeface="Calibri" panose="020F0502020204030204" pitchFamily="34" charset="0"/>
          </a:endParaRPr>
        </a:p>
      </dsp:txBody>
      <dsp:txXfrm>
        <a:off x="4113905" y="6048"/>
        <a:ext cx="2885302" cy="1731181"/>
      </dsp:txXfrm>
    </dsp:sp>
    <dsp:sp modelId="{771DA846-765F-49CE-B194-7C368F4DAF93}">
      <dsp:nvSpPr>
        <dsp:cNvPr id="0" name=""/>
        <dsp:cNvSpPr/>
      </dsp:nvSpPr>
      <dsp:spPr>
        <a:xfrm>
          <a:off x="1907358" y="3220720"/>
          <a:ext cx="633019" cy="91440"/>
        </a:xfrm>
        <a:custGeom>
          <a:avLst/>
          <a:gdLst/>
          <a:ahLst/>
          <a:cxnLst/>
          <a:rect l="0" t="0" r="0" b="0"/>
          <a:pathLst>
            <a:path>
              <a:moveTo>
                <a:pt x="0" y="45720"/>
              </a:moveTo>
              <a:lnTo>
                <a:pt x="532795" y="45720"/>
              </a:lnTo>
            </a:path>
          </a:pathLst>
        </a:custGeom>
        <a:noFill/>
        <a:ln w="28575" cap="flat" cmpd="sng" algn="ctr">
          <a:solidFill>
            <a:srgbClr val="FF0000"/>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rgbClr val="000000">
                <a:hueOff val="0"/>
                <a:satOff val="0"/>
                <a:lumOff val="0"/>
                <a:alphaOff val="0"/>
              </a:srgbClr>
            </a:solidFill>
            <a:latin typeface="The Hand"/>
            <a:ea typeface="+mn-ea"/>
            <a:cs typeface="+mn-cs"/>
          </a:endParaRPr>
        </a:p>
      </dsp:txBody>
      <dsp:txXfrm>
        <a:off x="2207278" y="3263118"/>
        <a:ext cx="33180" cy="6642"/>
      </dsp:txXfrm>
    </dsp:sp>
    <dsp:sp modelId="{52EE39ED-6FB0-41DC-9D18-91A726EBA3A7}">
      <dsp:nvSpPr>
        <dsp:cNvPr id="0" name=""/>
        <dsp:cNvSpPr/>
      </dsp:nvSpPr>
      <dsp:spPr>
        <a:xfrm>
          <a:off x="265979" y="2400849"/>
          <a:ext cx="1643179" cy="1731181"/>
        </a:xfrm>
        <a:prstGeom prst="rect">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1382" tIns="148406" rIns="141382" bIns="148406" numCol="1" spcCol="1270" anchor="ctr" anchorCtr="0">
          <a:noAutofit/>
        </a:bodyPr>
        <a:lstStyle/>
        <a:p>
          <a:pPr marL="0" lvl="0" indent="0" algn="l" defTabSz="1111250">
            <a:lnSpc>
              <a:spcPct val="90000"/>
            </a:lnSpc>
            <a:spcBef>
              <a:spcPct val="0"/>
            </a:spcBef>
            <a:spcAft>
              <a:spcPct val="35000"/>
            </a:spcAft>
            <a:buNone/>
          </a:pPr>
          <a:r>
            <a:rPr lang="en-ZA" sz="2400" b="1" kern="1200" dirty="0">
              <a:solidFill>
                <a:schemeClr val="tx1"/>
              </a:solidFill>
              <a:latin typeface="Calibri" panose="020F0502020204030204" pitchFamily="34" charset="0"/>
              <a:ea typeface="+mn-ea"/>
              <a:cs typeface="Calibri" panose="020F0502020204030204" pitchFamily="34" charset="0"/>
            </a:rPr>
            <a:t>2. </a:t>
          </a:r>
          <a:r>
            <a:rPr lang="en-US" sz="2400" b="1" i="0" kern="1200" dirty="0">
              <a:solidFill>
                <a:schemeClr val="tx1"/>
              </a:solidFill>
              <a:latin typeface="Calibri" panose="020F0502020204030204" pitchFamily="34" charset="0"/>
              <a:cs typeface="Calibri" panose="020F0502020204030204" pitchFamily="34" charset="0"/>
            </a:rPr>
            <a:t>Select </a:t>
          </a:r>
          <a:r>
            <a:rPr lang="en-US" sz="2400" b="1" i="1" kern="1200" dirty="0">
              <a:solidFill>
                <a:schemeClr val="tx1"/>
              </a:solidFill>
              <a:latin typeface="Calibri" panose="020F0502020204030204" pitchFamily="34" charset="0"/>
              <a:cs typeface="Calibri" panose="020F0502020204030204" pitchFamily="34" charset="0"/>
            </a:rPr>
            <a:t>Replace Fonts</a:t>
          </a:r>
          <a:r>
            <a:rPr lang="en-ZA" sz="2400" b="1" i="1" kern="1200" dirty="0">
              <a:solidFill>
                <a:schemeClr val="tx1"/>
              </a:solidFill>
              <a:latin typeface="Calibri" panose="020F0502020204030204" pitchFamily="34" charset="0"/>
              <a:ea typeface="+mn-ea"/>
              <a:cs typeface="Calibri" panose="020F0502020204030204" pitchFamily="34" charset="0"/>
            </a:rPr>
            <a:t> </a:t>
          </a:r>
          <a:endParaRPr lang="en-US" sz="2400" b="1" i="1" kern="1200" dirty="0">
            <a:solidFill>
              <a:schemeClr val="tx1"/>
            </a:solidFill>
            <a:latin typeface="Calibri" panose="020F0502020204030204" pitchFamily="34" charset="0"/>
            <a:ea typeface="+mn-ea"/>
            <a:cs typeface="Calibri" panose="020F0502020204030204" pitchFamily="34" charset="0"/>
          </a:endParaRPr>
        </a:p>
      </dsp:txBody>
      <dsp:txXfrm>
        <a:off x="265979" y="2400849"/>
        <a:ext cx="1643179" cy="1731181"/>
      </dsp:txXfrm>
    </dsp:sp>
    <dsp:sp modelId="{F72E62F1-C026-4937-BA86-3AE0BC026BDD}">
      <dsp:nvSpPr>
        <dsp:cNvPr id="0" name=""/>
        <dsp:cNvSpPr/>
      </dsp:nvSpPr>
      <dsp:spPr>
        <a:xfrm>
          <a:off x="1708630" y="4130230"/>
          <a:ext cx="2306799" cy="633019"/>
        </a:xfrm>
        <a:custGeom>
          <a:avLst/>
          <a:gdLst/>
          <a:ahLst/>
          <a:cxnLst/>
          <a:rect l="0" t="0" r="0" b="0"/>
          <a:pathLst>
            <a:path>
              <a:moveTo>
                <a:pt x="3552391" y="0"/>
              </a:moveTo>
              <a:lnTo>
                <a:pt x="3552391" y="333934"/>
              </a:lnTo>
              <a:lnTo>
                <a:pt x="0" y="333934"/>
              </a:lnTo>
              <a:lnTo>
                <a:pt x="0" y="633668"/>
              </a:lnTo>
            </a:path>
          </a:pathLst>
        </a:custGeom>
        <a:noFill/>
        <a:ln w="28575" cap="flat" cmpd="sng" algn="ctr">
          <a:solidFill>
            <a:srgbClr val="FF0000"/>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rgbClr val="000000">
                <a:hueOff val="0"/>
                <a:satOff val="0"/>
                <a:lumOff val="0"/>
                <a:alphaOff val="0"/>
              </a:srgbClr>
            </a:solidFill>
            <a:latin typeface="The Hand"/>
            <a:ea typeface="+mn-ea"/>
            <a:cs typeface="+mn-cs"/>
          </a:endParaRPr>
        </a:p>
      </dsp:txBody>
      <dsp:txXfrm>
        <a:off x="2802021" y="4443419"/>
        <a:ext cx="120017" cy="6642"/>
      </dsp:txXfrm>
    </dsp:sp>
    <dsp:sp modelId="{F33BDD99-3979-4DAE-9A86-E6D14FFC0958}">
      <dsp:nvSpPr>
        <dsp:cNvPr id="0" name=""/>
        <dsp:cNvSpPr/>
      </dsp:nvSpPr>
      <dsp:spPr>
        <a:xfrm>
          <a:off x="2572778" y="2400849"/>
          <a:ext cx="2885302" cy="1731181"/>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1382" tIns="148406" rIns="141382" bIns="148406" numCol="1" spcCol="1270" anchor="ctr" anchorCtr="0">
          <a:noAutofit/>
        </a:bodyPr>
        <a:lstStyle/>
        <a:p>
          <a:pPr marL="0" lvl="0" indent="0" algn="l" defTabSz="1066800">
            <a:lnSpc>
              <a:spcPct val="90000"/>
            </a:lnSpc>
            <a:spcBef>
              <a:spcPct val="0"/>
            </a:spcBef>
            <a:spcAft>
              <a:spcPct val="35000"/>
            </a:spcAft>
            <a:buFont typeface="+mj-lt"/>
            <a:buNone/>
          </a:pPr>
          <a:endParaRPr lang="en-US" sz="2400" b="1" kern="1200" dirty="0">
            <a:solidFill>
              <a:schemeClr val="tx1"/>
            </a:solidFill>
            <a:latin typeface="Calibri" panose="020F0502020204030204" pitchFamily="34" charset="0"/>
            <a:cs typeface="Calibri" panose="020F0502020204030204" pitchFamily="34" charset="0"/>
          </a:endParaRPr>
        </a:p>
      </dsp:txBody>
      <dsp:txXfrm>
        <a:off x="2572778" y="2400849"/>
        <a:ext cx="2885302" cy="1731181"/>
      </dsp:txXfrm>
    </dsp:sp>
    <dsp:sp modelId="{D798BFE3-EAC3-40A1-847F-5CA6898B9845}">
      <dsp:nvSpPr>
        <dsp:cNvPr id="0" name=""/>
        <dsp:cNvSpPr/>
      </dsp:nvSpPr>
      <dsp:spPr>
        <a:xfrm>
          <a:off x="3149481" y="5615520"/>
          <a:ext cx="633019" cy="91440"/>
        </a:xfrm>
        <a:custGeom>
          <a:avLst/>
          <a:gdLst/>
          <a:ahLst/>
          <a:cxnLst/>
          <a:rect l="0" t="0" r="0" b="0"/>
          <a:pathLst>
            <a:path>
              <a:moveTo>
                <a:pt x="0" y="45720"/>
              </a:moveTo>
              <a:lnTo>
                <a:pt x="633019" y="45720"/>
              </a:lnTo>
            </a:path>
          </a:pathLst>
        </a:custGeom>
        <a:noFill/>
        <a:ln w="28575" cap="flat" cmpd="sng" algn="ctr">
          <a:solidFill>
            <a:srgbClr val="FF0000"/>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rgbClr val="000000">
                <a:hueOff val="0"/>
                <a:satOff val="0"/>
                <a:lumOff val="0"/>
                <a:alphaOff val="0"/>
              </a:srgbClr>
            </a:solidFill>
            <a:latin typeface="The Hand"/>
            <a:ea typeface="+mn-ea"/>
            <a:cs typeface="+mn-cs"/>
          </a:endParaRPr>
        </a:p>
      </dsp:txBody>
      <dsp:txXfrm>
        <a:off x="3449400" y="5657919"/>
        <a:ext cx="33180" cy="6642"/>
      </dsp:txXfrm>
    </dsp:sp>
    <dsp:sp modelId="{F2E75460-0AAB-4A35-B9B4-1340F3D9D3C8}">
      <dsp:nvSpPr>
        <dsp:cNvPr id="0" name=""/>
        <dsp:cNvSpPr/>
      </dsp:nvSpPr>
      <dsp:spPr>
        <a:xfrm>
          <a:off x="265979" y="4795650"/>
          <a:ext cx="2885302" cy="1731181"/>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1382" tIns="148406" rIns="141382" bIns="148406" numCol="1" spcCol="1270" anchor="ctr" anchorCtr="0">
          <a:noAutofit/>
        </a:bodyPr>
        <a:lstStyle/>
        <a:p>
          <a:pPr marL="0" lvl="0" indent="0" algn="l" defTabSz="1111250">
            <a:lnSpc>
              <a:spcPct val="90000"/>
            </a:lnSpc>
            <a:spcBef>
              <a:spcPct val="0"/>
            </a:spcBef>
            <a:spcAft>
              <a:spcPct val="35000"/>
            </a:spcAft>
            <a:buFont typeface="+mj-lt"/>
            <a:buNone/>
          </a:pPr>
          <a:endParaRPr lang="en-US" sz="2300" b="1" i="1" kern="1200" dirty="0">
            <a:solidFill>
              <a:schemeClr val="tx1"/>
            </a:solidFill>
            <a:latin typeface="Calibri" panose="020F0502020204030204" pitchFamily="34" charset="0"/>
            <a:ea typeface="+mn-ea"/>
            <a:cs typeface="Calibri" panose="020F0502020204030204" pitchFamily="34" charset="0"/>
          </a:endParaRPr>
        </a:p>
      </dsp:txBody>
      <dsp:txXfrm>
        <a:off x="265979" y="4795650"/>
        <a:ext cx="2885302" cy="1731181"/>
      </dsp:txXfrm>
    </dsp:sp>
    <dsp:sp modelId="{2A74BD26-1299-47CD-8EE6-0D72E6B87839}">
      <dsp:nvSpPr>
        <dsp:cNvPr id="0" name=""/>
        <dsp:cNvSpPr/>
      </dsp:nvSpPr>
      <dsp:spPr>
        <a:xfrm>
          <a:off x="3814901" y="4795650"/>
          <a:ext cx="3463603" cy="173118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1382" tIns="148406" rIns="141382" bIns="148406" numCol="1" spcCol="1270" anchor="ctr" anchorCtr="0">
          <a:noAutofit/>
        </a:bodyPr>
        <a:lstStyle/>
        <a:p>
          <a:pPr marL="0" lvl="0" indent="0" algn="l" defTabSz="889000">
            <a:lnSpc>
              <a:spcPct val="90000"/>
            </a:lnSpc>
            <a:spcBef>
              <a:spcPct val="0"/>
            </a:spcBef>
            <a:spcAft>
              <a:spcPct val="35000"/>
            </a:spcAft>
            <a:buNone/>
          </a:pPr>
          <a:r>
            <a:rPr lang="en-US" sz="2000" b="1" i="0" kern="1200" dirty="0">
              <a:solidFill>
                <a:schemeClr val="tx1"/>
              </a:solidFill>
              <a:latin typeface="Calibri" panose="020F0502020204030204" pitchFamily="34" charset="0"/>
              <a:cs typeface="Calibri" panose="020F0502020204030204" pitchFamily="34" charset="0"/>
            </a:rPr>
            <a:t>4. </a:t>
          </a:r>
          <a:r>
            <a:rPr lang="en-US" sz="1800" b="1" kern="1200" dirty="0">
              <a:solidFill>
                <a:schemeClr val="tx1"/>
              </a:solidFill>
              <a:latin typeface="Calibri" panose="020F0502020204030204" pitchFamily="34" charset="0"/>
              <a:cs typeface="Calibri" panose="020F0502020204030204" pitchFamily="34" charset="0"/>
            </a:rPr>
            <a:t>Select the Font Style you want to replace it with </a:t>
          </a:r>
          <a:r>
            <a:rPr lang="en-US" sz="1800" b="1" kern="1200" dirty="0">
              <a:solidFill>
                <a:srgbClr val="FFFF00"/>
              </a:solidFill>
              <a:latin typeface="Calibri" panose="020F0502020204030204" pitchFamily="34" charset="0"/>
              <a:cs typeface="Calibri" panose="020F0502020204030204" pitchFamily="34" charset="0"/>
            </a:rPr>
            <a:t>(With:) </a:t>
          </a:r>
          <a:r>
            <a:rPr lang="en-US" sz="1800" b="1" kern="1200" dirty="0">
              <a:solidFill>
                <a:schemeClr val="tx1"/>
              </a:solidFill>
              <a:latin typeface="Calibri" panose="020F0502020204030204" pitchFamily="34" charset="0"/>
              <a:cs typeface="Calibri" panose="020F0502020204030204" pitchFamily="34" charset="0"/>
            </a:rPr>
            <a:t>The</a:t>
          </a:r>
          <a:r>
            <a:rPr lang="en-US" sz="1800" b="1" kern="1200" dirty="0">
              <a:solidFill>
                <a:srgbClr val="FFFF00"/>
              </a:solidFill>
              <a:latin typeface="Calibri" panose="020F0502020204030204" pitchFamily="34" charset="0"/>
              <a:cs typeface="Calibri" panose="020F0502020204030204" pitchFamily="34" charset="0"/>
            </a:rPr>
            <a:t> </a:t>
          </a:r>
          <a:r>
            <a:rPr lang="en-US" sz="1800" b="1" i="0" kern="1200" dirty="0">
              <a:solidFill>
                <a:schemeClr val="tx1"/>
              </a:solidFill>
              <a:latin typeface="Calibri" panose="020F0502020204030204" pitchFamily="34" charset="0"/>
              <a:cs typeface="Calibri" panose="020F0502020204030204" pitchFamily="34" charset="0"/>
            </a:rPr>
            <a:t>With drop down arrow shows you all the available font styles on your computer</a:t>
          </a:r>
        </a:p>
        <a:p>
          <a:pPr marL="0" lvl="0" indent="0" algn="l" defTabSz="889000">
            <a:lnSpc>
              <a:spcPct val="90000"/>
            </a:lnSpc>
            <a:spcBef>
              <a:spcPct val="0"/>
            </a:spcBef>
            <a:spcAft>
              <a:spcPct val="35000"/>
            </a:spcAft>
            <a:buNone/>
          </a:pPr>
          <a:r>
            <a:rPr lang="en-US" sz="1800" b="1" i="0" kern="1200" dirty="0">
              <a:solidFill>
                <a:schemeClr val="tx1"/>
              </a:solidFill>
              <a:latin typeface="Calibri" panose="020F0502020204030204" pitchFamily="34" charset="0"/>
              <a:cs typeface="Calibri" panose="020F0502020204030204" pitchFamily="34" charset="0"/>
            </a:rPr>
            <a:t> 5. Click Replace</a:t>
          </a:r>
          <a:endParaRPr lang="en-US" sz="1800" b="1" kern="1200" dirty="0">
            <a:solidFill>
              <a:schemeClr val="tx1"/>
            </a:solidFill>
            <a:latin typeface="Calibri" panose="020F0502020204030204" pitchFamily="34" charset="0"/>
            <a:cs typeface="Calibri" panose="020F0502020204030204" pitchFamily="34" charset="0"/>
          </a:endParaRPr>
        </a:p>
      </dsp:txBody>
      <dsp:txXfrm>
        <a:off x="3814901" y="4795650"/>
        <a:ext cx="3463603" cy="1731181"/>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6971EA-89F3-4961-A2A4-4E773397519F}" type="datetimeFigureOut">
              <a:rPr lang="en-US" smtClean="0"/>
              <a:t>2020/07/06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2FE39B-C6E1-40CD-8B76-AF8C26113B34}" type="slidenum">
              <a:rPr lang="en-US" smtClean="0"/>
              <a:t>‹#›</a:t>
            </a:fld>
            <a:endParaRPr lang="en-US"/>
          </a:p>
        </p:txBody>
      </p:sp>
    </p:spTree>
    <p:extLst>
      <p:ext uri="{BB962C8B-B14F-4D97-AF65-F5344CB8AC3E}">
        <p14:creationId xmlns:p14="http://schemas.microsoft.com/office/powerpoint/2010/main" val="3697596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218A1F65-FCA3-4505-A3F4-868CC588610F}" type="datetime1">
              <a:rPr lang="en-US" smtClean="0"/>
              <a:t>2020/07/06</a:t>
            </a:fld>
            <a:endParaRPr lang="en-US"/>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r>
              <a:rPr lang="en-US"/>
              <a:t>desiree.felkers@ecdoe.gov.za</a:t>
            </a:r>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76993971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5E38A74B-DC5B-4E30-9C89-67AC2487D6A8}" type="datetime1">
              <a:rPr lang="en-US" smtClean="0"/>
              <a:t>2020/07/06</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r>
              <a:rPr lang="en-US"/>
              <a:t>desiree.felkers@ecdoe.gov.za</a:t>
            </a:r>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5667305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B18D1027-5EBE-49D9-827D-30ADBB2518A6}" type="datetime1">
              <a:rPr lang="en-US" smtClean="0"/>
              <a:t>2020/07/06</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r>
              <a:rPr lang="en-US"/>
              <a:t>desiree.felkers@ecdoe.gov.za</a:t>
            </a:r>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1889973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26AE09E4-C2C9-488F-9F92-32268DFD8B78}" type="datetime1">
              <a:rPr lang="en-US" smtClean="0"/>
              <a:t>2020/07/06</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r>
              <a:rPr lang="en-US"/>
              <a:t>desiree.felkers@ecdoe.gov.za</a:t>
            </a:r>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403656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DB372550-D03A-4911-8B55-ADCE843533B0}" type="datetime1">
              <a:rPr lang="en-US" smtClean="0"/>
              <a:t>2020/07/06</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r>
              <a:rPr lang="en-US"/>
              <a:t>desiree.felkers@ecdoe.gov.za</a:t>
            </a:r>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203794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62A6196A-F307-4349-A0BC-C1E1D79188B6}" type="datetime1">
              <a:rPr lang="en-US" smtClean="0"/>
              <a:t>2020/07/06</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r>
              <a:rPr lang="en-US"/>
              <a:t>desiree.felkers@ecdoe.gov.za</a:t>
            </a:r>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1434991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29811353-DC6E-42DE-AD43-84352EE19BCF}" type="datetime1">
              <a:rPr lang="en-US" smtClean="0"/>
              <a:t>2020/07/06</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r>
              <a:rPr lang="en-US"/>
              <a:t>desiree.felkers@ecdoe.gov.za</a:t>
            </a:r>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290313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AFE9922E-FC30-40C5-9950-5CF20D0EEFAE}" type="datetime1">
              <a:rPr lang="en-US" smtClean="0"/>
              <a:t>2020/07/06</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r>
              <a:rPr lang="en-US"/>
              <a:t>desiree.felkers@ecdoe.gov.za</a:t>
            </a:r>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796413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50577B2B-40FE-43A4-A3D0-3B9782ECA886}" type="datetime1">
              <a:rPr lang="en-US" smtClean="0"/>
              <a:t>2020/07/06</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r>
              <a:rPr lang="en-US"/>
              <a:t>desiree.felkers@ecdoe.gov.za</a:t>
            </a:r>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6253413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6D863907-CD43-4F16-BEC2-A884D4A581C7}" type="datetime1">
              <a:rPr lang="en-US" smtClean="0"/>
              <a:t>2020/07/06</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r>
              <a:rPr lang="en-US"/>
              <a:t>desiree.felkers@ecdoe.gov.za</a:t>
            </a:r>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87474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EC080B27-A743-4F2B-9765-ECD009F16C3A}" type="datetime1">
              <a:rPr lang="en-US" smtClean="0"/>
              <a:t>2020/07/06</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r>
              <a:rPr lang="en-US"/>
              <a:t>desiree.felkers@ecdoe.gov.za</a:t>
            </a:r>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608990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F9E654A6-6135-49D4-8072-A4628399BA06}" type="datetime1">
              <a:rPr lang="en-US" smtClean="0"/>
              <a:t>2020/07/06</a:t>
            </a:fld>
            <a:endParaRPr lang="en-US"/>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desiree.felkers@ecdoe.gov.za</a:t>
            </a:r>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2784365039"/>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1" r:id="rId6"/>
    <p:sldLayoutId id="2147483717" r:id="rId7"/>
    <p:sldLayoutId id="2147483718" r:id="rId8"/>
    <p:sldLayoutId id="2147483719" r:id="rId9"/>
    <p:sldLayoutId id="2147483720" r:id="rId10"/>
    <p:sldLayoutId id="2147483722"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hdr="0" ftr="0" dt="0"/>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diagramLayout" Target="../diagrams/layout7.xml"/><Relationship Id="rId7" Type="http://schemas.openxmlformats.org/officeDocument/2006/relationships/image" Target="../media/image4.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openxmlformats.org/officeDocument/2006/relationships/image" Target="../media/image23.png"/><Relationship Id="rId5" Type="http://schemas.openxmlformats.org/officeDocument/2006/relationships/diagramColors" Target="../diagrams/colors7.xml"/><Relationship Id="rId10" Type="http://schemas.openxmlformats.org/officeDocument/2006/relationships/image" Target="../media/image22.png"/><Relationship Id="rId4" Type="http://schemas.openxmlformats.org/officeDocument/2006/relationships/diagramQuickStyle" Target="../diagrams/quickStyle7.xml"/><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Layout" Target="../diagrams/layout2.xml"/><Relationship Id="rId7"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10" Type="http://schemas.openxmlformats.org/officeDocument/2006/relationships/image" Target="../media/image6.png"/><Relationship Id="rId4" Type="http://schemas.openxmlformats.org/officeDocument/2006/relationships/diagramQuickStyle" Target="../diagrams/quickStyle2.xml"/><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Layout" Target="../diagrams/layout3.xml"/><Relationship Id="rId7" Type="http://schemas.openxmlformats.org/officeDocument/2006/relationships/image" Target="../media/image4.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10" Type="http://schemas.openxmlformats.org/officeDocument/2006/relationships/image" Target="../media/image6.png"/><Relationship Id="rId4" Type="http://schemas.openxmlformats.org/officeDocument/2006/relationships/diagramQuickStyle" Target="../diagrams/quickStyle3.xml"/><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Layout" Target="../diagrams/layout4.xml"/><Relationship Id="rId7" Type="http://schemas.openxmlformats.org/officeDocument/2006/relationships/image" Target="../media/image4.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Layout" Target="../diagrams/layout5.xml"/><Relationship Id="rId7" Type="http://schemas.openxmlformats.org/officeDocument/2006/relationships/image" Target="../media/image4.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10" Type="http://schemas.openxmlformats.org/officeDocument/2006/relationships/image" Target="../media/image11.png"/><Relationship Id="rId4" Type="http://schemas.openxmlformats.org/officeDocument/2006/relationships/diagramQuickStyle" Target="../diagrams/quickStyle5.xml"/><Relationship Id="rId9" Type="http://schemas.openxmlformats.org/officeDocument/2006/relationships/image" Target="../media/image10.png"/></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Layout" Target="../diagrams/layout6.xml"/><Relationship Id="rId7" Type="http://schemas.openxmlformats.org/officeDocument/2006/relationships/image" Target="../media/image4.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10" Type="http://schemas.openxmlformats.org/officeDocument/2006/relationships/image" Target="../media/image12.png"/><Relationship Id="rId4" Type="http://schemas.openxmlformats.org/officeDocument/2006/relationships/diagramQuickStyle" Target="../diagrams/quickStyle6.xml"/><Relationship Id="rId9"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8" name="Rectangle 77">
            <a:extLst>
              <a:ext uri="{FF2B5EF4-FFF2-40B4-BE49-F238E27FC236}">
                <a16:creationId xmlns:a16="http://schemas.microsoft.com/office/drawing/2014/main" id="{CFA87970-7A8E-4783-B2A0-32DEC816B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1D567B-011C-4E6F-B3E3-BFD211633C56}"/>
              </a:ext>
            </a:extLst>
          </p:cNvPr>
          <p:cNvSpPr>
            <a:spLocks noGrp="1"/>
          </p:cNvSpPr>
          <p:nvPr>
            <p:ph type="ctrTitle"/>
          </p:nvPr>
        </p:nvSpPr>
        <p:spPr>
          <a:xfrm>
            <a:off x="6528390" y="433387"/>
            <a:ext cx="5032744" cy="3365646"/>
          </a:xfrm>
        </p:spPr>
        <p:txBody>
          <a:bodyPr>
            <a:normAutofit/>
          </a:bodyPr>
          <a:lstStyle/>
          <a:p>
            <a:br>
              <a:rPr lang="en-ZA" sz="5100" b="1" dirty="0">
                <a:latin typeface="Castellar" panose="020A0402060406010301" pitchFamily="18" charset="0"/>
              </a:rPr>
            </a:br>
            <a:r>
              <a:rPr lang="en-ZA" sz="5100" b="1" dirty="0">
                <a:solidFill>
                  <a:srgbClr val="FF0000"/>
                </a:solidFill>
                <a:latin typeface="Castellar" panose="020A0402060406010301" pitchFamily="18" charset="0"/>
                <a:ea typeface="+mn-ea"/>
                <a:cs typeface="+mn-cs"/>
              </a:rPr>
              <a:t>PowerPoint</a:t>
            </a:r>
            <a:endParaRPr lang="en-US" sz="5100" b="1" dirty="0">
              <a:solidFill>
                <a:srgbClr val="FF0000"/>
              </a:solidFill>
              <a:latin typeface="Castellar" panose="020A0402060406010301" pitchFamily="18" charset="0"/>
            </a:endParaRPr>
          </a:p>
        </p:txBody>
      </p:sp>
      <p:sp>
        <p:nvSpPr>
          <p:cNvPr id="3" name="Subtitle 2">
            <a:extLst>
              <a:ext uri="{FF2B5EF4-FFF2-40B4-BE49-F238E27FC236}">
                <a16:creationId xmlns:a16="http://schemas.microsoft.com/office/drawing/2014/main" id="{A3980D5A-5045-4A35-AECC-496345C6D450}"/>
              </a:ext>
            </a:extLst>
          </p:cNvPr>
          <p:cNvSpPr>
            <a:spLocks noGrp="1"/>
          </p:cNvSpPr>
          <p:nvPr>
            <p:ph type="subTitle" idx="1"/>
          </p:nvPr>
        </p:nvSpPr>
        <p:spPr>
          <a:xfrm>
            <a:off x="6528390" y="4264579"/>
            <a:ext cx="5032744" cy="1817850"/>
          </a:xfrm>
        </p:spPr>
        <p:txBody>
          <a:bodyPr>
            <a:normAutofit/>
          </a:bodyPr>
          <a:lstStyle/>
          <a:p>
            <a:r>
              <a:rPr lang="en-ZA" b="1" dirty="0">
                <a:solidFill>
                  <a:srgbClr val="FF0000"/>
                </a:solidFill>
                <a:latin typeface="Calibri" panose="020F0502020204030204" pitchFamily="34" charset="0"/>
                <a:cs typeface="Calibri" panose="020F0502020204030204" pitchFamily="34" charset="0"/>
              </a:rPr>
              <a:t>Lesson 3 </a:t>
            </a:r>
          </a:p>
          <a:p>
            <a:endParaRPr lang="en-US" b="1" dirty="0"/>
          </a:p>
        </p:txBody>
      </p:sp>
      <p:pic>
        <p:nvPicPr>
          <p:cNvPr id="6" name="Picture 5" descr="A screenshot of a cell phone&#10;&#10;Description automatically generated">
            <a:extLst>
              <a:ext uri="{FF2B5EF4-FFF2-40B4-BE49-F238E27FC236}">
                <a16:creationId xmlns:a16="http://schemas.microsoft.com/office/drawing/2014/main" id="{DD5A65DC-F8F6-4265-933A-E9C8469C7EA3}"/>
              </a:ext>
            </a:extLst>
          </p:cNvPr>
          <p:cNvPicPr>
            <a:picLocks noChangeAspect="1"/>
          </p:cNvPicPr>
          <p:nvPr/>
        </p:nvPicPr>
        <p:blipFill>
          <a:blip r:embed="rId2"/>
          <a:stretch>
            <a:fillRect/>
          </a:stretch>
        </p:blipFill>
        <p:spPr>
          <a:xfrm>
            <a:off x="364068" y="1169476"/>
            <a:ext cx="5593768" cy="2040406"/>
          </a:xfrm>
          <a:prstGeom prst="rect">
            <a:avLst/>
          </a:prstGeom>
          <a:ln>
            <a:noFill/>
          </a:ln>
          <a:effectLst>
            <a:outerShdw blurRad="292100" dist="139700" dir="2700000" algn="tl" rotWithShape="0">
              <a:srgbClr val="333333">
                <a:alpha val="65000"/>
              </a:srgbClr>
            </a:outerShdw>
          </a:effectLst>
        </p:spPr>
      </p:pic>
      <p:sp>
        <p:nvSpPr>
          <p:cNvPr id="80" name="Rectangle 6">
            <a:extLst>
              <a:ext uri="{FF2B5EF4-FFF2-40B4-BE49-F238E27FC236}">
                <a16:creationId xmlns:a16="http://schemas.microsoft.com/office/drawing/2014/main" id="{482B7792-13BF-4567-AAF8-0BEED8D117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28390" y="4018090"/>
            <a:ext cx="3383280" cy="27432"/>
          </a:xfrm>
          <a:custGeom>
            <a:avLst/>
            <a:gdLst>
              <a:gd name="connsiteX0" fmla="*/ 0 w 3383280"/>
              <a:gd name="connsiteY0" fmla="*/ 0 h 27432"/>
              <a:gd name="connsiteX1" fmla="*/ 642823 w 3383280"/>
              <a:gd name="connsiteY1" fmla="*/ 0 h 27432"/>
              <a:gd name="connsiteX2" fmla="*/ 1319479 w 3383280"/>
              <a:gd name="connsiteY2" fmla="*/ 0 h 27432"/>
              <a:gd name="connsiteX3" fmla="*/ 2029968 w 3383280"/>
              <a:gd name="connsiteY3" fmla="*/ 0 h 27432"/>
              <a:gd name="connsiteX4" fmla="*/ 2740457 w 3383280"/>
              <a:gd name="connsiteY4" fmla="*/ 0 h 27432"/>
              <a:gd name="connsiteX5" fmla="*/ 3383280 w 3383280"/>
              <a:gd name="connsiteY5" fmla="*/ 0 h 27432"/>
              <a:gd name="connsiteX6" fmla="*/ 3383280 w 3383280"/>
              <a:gd name="connsiteY6" fmla="*/ 27432 h 27432"/>
              <a:gd name="connsiteX7" fmla="*/ 2638958 w 3383280"/>
              <a:gd name="connsiteY7" fmla="*/ 27432 h 27432"/>
              <a:gd name="connsiteX8" fmla="*/ 1894637 w 3383280"/>
              <a:gd name="connsiteY8" fmla="*/ 27432 h 27432"/>
              <a:gd name="connsiteX9" fmla="*/ 1217981 w 3383280"/>
              <a:gd name="connsiteY9" fmla="*/ 27432 h 27432"/>
              <a:gd name="connsiteX10" fmla="*/ 0 w 3383280"/>
              <a:gd name="connsiteY10" fmla="*/ 27432 h 27432"/>
              <a:gd name="connsiteX11" fmla="*/ 0 w 3383280"/>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83280" h="27432" fill="none" extrusionOk="0">
                <a:moveTo>
                  <a:pt x="0" y="0"/>
                </a:moveTo>
                <a:cubicBezTo>
                  <a:pt x="257987" y="12032"/>
                  <a:pt x="404745" y="16905"/>
                  <a:pt x="642823" y="0"/>
                </a:cubicBezTo>
                <a:cubicBezTo>
                  <a:pt x="880901" y="-16905"/>
                  <a:pt x="1102054" y="22021"/>
                  <a:pt x="1319479" y="0"/>
                </a:cubicBezTo>
                <a:cubicBezTo>
                  <a:pt x="1536904" y="-22021"/>
                  <a:pt x="1881604" y="24614"/>
                  <a:pt x="2029968" y="0"/>
                </a:cubicBezTo>
                <a:cubicBezTo>
                  <a:pt x="2178332" y="-24614"/>
                  <a:pt x="2554148" y="3447"/>
                  <a:pt x="2740457" y="0"/>
                </a:cubicBezTo>
                <a:cubicBezTo>
                  <a:pt x="2926766" y="-3447"/>
                  <a:pt x="3065477" y="23645"/>
                  <a:pt x="3383280" y="0"/>
                </a:cubicBezTo>
                <a:cubicBezTo>
                  <a:pt x="3382114" y="7395"/>
                  <a:pt x="3383325" y="21864"/>
                  <a:pt x="3383280" y="27432"/>
                </a:cubicBezTo>
                <a:cubicBezTo>
                  <a:pt x="3088851" y="31951"/>
                  <a:pt x="2966759" y="63689"/>
                  <a:pt x="2638958" y="27432"/>
                </a:cubicBezTo>
                <a:cubicBezTo>
                  <a:pt x="2311157" y="-8825"/>
                  <a:pt x="2123847" y="40497"/>
                  <a:pt x="1894637" y="27432"/>
                </a:cubicBezTo>
                <a:cubicBezTo>
                  <a:pt x="1665427" y="14367"/>
                  <a:pt x="1424813" y="48382"/>
                  <a:pt x="1217981" y="27432"/>
                </a:cubicBezTo>
                <a:cubicBezTo>
                  <a:pt x="1011149" y="6482"/>
                  <a:pt x="538241" y="25631"/>
                  <a:pt x="0" y="27432"/>
                </a:cubicBezTo>
                <a:cubicBezTo>
                  <a:pt x="-503" y="20663"/>
                  <a:pt x="1168" y="5855"/>
                  <a:pt x="0" y="0"/>
                </a:cubicBezTo>
                <a:close/>
              </a:path>
              <a:path w="3383280" h="27432" stroke="0" extrusionOk="0">
                <a:moveTo>
                  <a:pt x="0" y="0"/>
                </a:moveTo>
                <a:cubicBezTo>
                  <a:pt x="151297" y="22734"/>
                  <a:pt x="480695" y="25868"/>
                  <a:pt x="642823" y="0"/>
                </a:cubicBezTo>
                <a:cubicBezTo>
                  <a:pt x="804951" y="-25868"/>
                  <a:pt x="1021125" y="-7020"/>
                  <a:pt x="1217981" y="0"/>
                </a:cubicBezTo>
                <a:cubicBezTo>
                  <a:pt x="1414837" y="7020"/>
                  <a:pt x="1602550" y="692"/>
                  <a:pt x="1962302" y="0"/>
                </a:cubicBezTo>
                <a:cubicBezTo>
                  <a:pt x="2322054" y="-692"/>
                  <a:pt x="2404714" y="-13207"/>
                  <a:pt x="2605126" y="0"/>
                </a:cubicBezTo>
                <a:cubicBezTo>
                  <a:pt x="2805538" y="13207"/>
                  <a:pt x="3040223" y="19007"/>
                  <a:pt x="3383280" y="0"/>
                </a:cubicBezTo>
                <a:cubicBezTo>
                  <a:pt x="3383473" y="12649"/>
                  <a:pt x="3382292" y="17989"/>
                  <a:pt x="3383280" y="27432"/>
                </a:cubicBezTo>
                <a:cubicBezTo>
                  <a:pt x="3246258" y="-5317"/>
                  <a:pt x="2915318" y="27493"/>
                  <a:pt x="2706624" y="27432"/>
                </a:cubicBezTo>
                <a:cubicBezTo>
                  <a:pt x="2497930" y="27371"/>
                  <a:pt x="2314501" y="-484"/>
                  <a:pt x="1962302" y="27432"/>
                </a:cubicBezTo>
                <a:cubicBezTo>
                  <a:pt x="1610103" y="55348"/>
                  <a:pt x="1607990" y="25966"/>
                  <a:pt x="1387145" y="27432"/>
                </a:cubicBezTo>
                <a:cubicBezTo>
                  <a:pt x="1166300" y="28898"/>
                  <a:pt x="856166" y="27780"/>
                  <a:pt x="710489" y="27432"/>
                </a:cubicBezTo>
                <a:cubicBezTo>
                  <a:pt x="564812" y="27084"/>
                  <a:pt x="236809" y="62580"/>
                  <a:pt x="0" y="27432"/>
                </a:cubicBezTo>
                <a:cubicBezTo>
                  <a:pt x="1300" y="19678"/>
                  <a:pt x="-86" y="12044"/>
                  <a:pt x="0" y="0"/>
                </a:cubicBezTo>
                <a:close/>
              </a:path>
            </a:pathLst>
          </a:custGeom>
          <a:solidFill>
            <a:srgbClr val="B99D7D"/>
          </a:solidFill>
          <a:ln w="38100" cap="rnd">
            <a:solidFill>
              <a:srgbClr val="B99D7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screenshot of a cell phone&#10;&#10;Description automatically generated">
            <a:extLst>
              <a:ext uri="{FF2B5EF4-FFF2-40B4-BE49-F238E27FC236}">
                <a16:creationId xmlns:a16="http://schemas.microsoft.com/office/drawing/2014/main" id="{DD5BB497-DC87-4462-9E47-2F217B880DBE}"/>
              </a:ext>
            </a:extLst>
          </p:cNvPr>
          <p:cNvPicPr>
            <a:picLocks noChangeAspect="1"/>
          </p:cNvPicPr>
          <p:nvPr/>
        </p:nvPicPr>
        <p:blipFill>
          <a:blip r:embed="rId3"/>
          <a:stretch>
            <a:fillRect/>
          </a:stretch>
        </p:blipFill>
        <p:spPr>
          <a:xfrm>
            <a:off x="665759" y="4164506"/>
            <a:ext cx="2080496" cy="2260108"/>
          </a:xfrm>
          <a:prstGeom prst="rect">
            <a:avLst/>
          </a:prstGeom>
          <a:ln>
            <a:noFill/>
          </a:ln>
          <a:effectLst>
            <a:outerShdw blurRad="292100" dist="139700" dir="2700000" algn="tl" rotWithShape="0">
              <a:srgbClr val="333333">
                <a:alpha val="65000"/>
              </a:srgbClr>
            </a:outerShdw>
          </a:effectLst>
        </p:spPr>
      </p:pic>
      <p:pic>
        <p:nvPicPr>
          <p:cNvPr id="1028" name="Picture 4" descr="Office worker Sam continues to work on network drives because he ...">
            <a:extLst>
              <a:ext uri="{FF2B5EF4-FFF2-40B4-BE49-F238E27FC236}">
                <a16:creationId xmlns:a16="http://schemas.microsoft.com/office/drawing/2014/main" id="{228F28D5-5CDF-4B29-9EC5-C96A30DB44DA}"/>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273957" y="4461145"/>
            <a:ext cx="2683879" cy="166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a:extLst>
              <a:ext uri="{FF2B5EF4-FFF2-40B4-BE49-F238E27FC236}">
                <a16:creationId xmlns:a16="http://schemas.microsoft.com/office/drawing/2014/main" id="{6AB4F637-3C94-48DA-A102-57B3CCEA6ECF}"/>
              </a:ext>
            </a:extLst>
          </p:cNvPr>
          <p:cNvSpPr>
            <a:spLocks noGrp="1"/>
          </p:cNvSpPr>
          <p:nvPr>
            <p:ph type="sldNum" sz="quarter" idx="12"/>
          </p:nvPr>
        </p:nvSpPr>
        <p:spPr>
          <a:xfrm>
            <a:off x="10463854" y="6356350"/>
            <a:ext cx="1097280" cy="365125"/>
          </a:xfrm>
        </p:spPr>
        <p:txBody>
          <a:bodyPr>
            <a:normAutofit/>
          </a:bodyPr>
          <a:lstStyle/>
          <a:p>
            <a:pPr>
              <a:spcAft>
                <a:spcPts val="600"/>
              </a:spcAft>
            </a:pPr>
            <a:fld id="{A7CD31F4-64FA-4BA0-9498-67783267A8C8}" type="slidenum">
              <a:rPr lang="en-US">
                <a:solidFill>
                  <a:schemeClr val="tx1"/>
                </a:solidFill>
              </a:rPr>
              <a:pPr>
                <a:spcAft>
                  <a:spcPts val="600"/>
                </a:spcAft>
              </a:pPr>
              <a:t>1</a:t>
            </a:fld>
            <a:endParaRPr lang="en-US" dirty="0">
              <a:solidFill>
                <a:schemeClr val="tx1"/>
              </a:solidFill>
            </a:endParaRPr>
          </a:p>
        </p:txBody>
      </p:sp>
    </p:spTree>
    <p:extLst>
      <p:ext uri="{BB962C8B-B14F-4D97-AF65-F5344CB8AC3E}">
        <p14:creationId xmlns:p14="http://schemas.microsoft.com/office/powerpoint/2010/main" val="14662113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B99D7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lide Number Placeholder 2">
            <a:extLst>
              <a:ext uri="{FF2B5EF4-FFF2-40B4-BE49-F238E27FC236}">
                <a16:creationId xmlns:a16="http://schemas.microsoft.com/office/drawing/2014/main" id="{DF675B59-3522-4ACE-B821-5EEEB035A1CF}"/>
              </a:ext>
            </a:extLst>
          </p:cNvPr>
          <p:cNvSpPr>
            <a:spLocks noGrp="1"/>
          </p:cNvSpPr>
          <p:nvPr>
            <p:ph type="sldNum" sz="quarter" idx="12"/>
          </p:nvPr>
        </p:nvSpPr>
        <p:spPr/>
        <p:txBody>
          <a:bodyPr/>
          <a:lstStyle/>
          <a:p>
            <a:fld id="{A7CD31F4-64FA-4BA0-9498-67783267A8C8}" type="slidenum">
              <a:rPr lang="en-US" smtClean="0"/>
              <a:t>10</a:t>
            </a:fld>
            <a:endParaRPr lang="en-US"/>
          </a:p>
        </p:txBody>
      </p:sp>
      <p:pic>
        <p:nvPicPr>
          <p:cNvPr id="1026" name="Picture 2" descr="Clipart shapes oval, Clipart shapes oval Transparent FREE for ...">
            <a:extLst>
              <a:ext uri="{FF2B5EF4-FFF2-40B4-BE49-F238E27FC236}">
                <a16:creationId xmlns:a16="http://schemas.microsoft.com/office/drawing/2014/main" id="{3ACBD588-4C67-43ED-8400-EB5039B291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91" y="1652120"/>
            <a:ext cx="3988574" cy="357408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C64F6736-E5F6-46AD-9869-B89FDD871E1E}"/>
              </a:ext>
            </a:extLst>
          </p:cNvPr>
          <p:cNvSpPr/>
          <p:nvPr/>
        </p:nvSpPr>
        <p:spPr>
          <a:xfrm>
            <a:off x="294254" y="2485053"/>
            <a:ext cx="3502049" cy="1261884"/>
          </a:xfrm>
          <a:prstGeom prst="rect">
            <a:avLst/>
          </a:prstGeom>
        </p:spPr>
        <p:txBody>
          <a:bodyPr wrap="none">
            <a:spAutoFit/>
          </a:bodyPr>
          <a:lstStyle/>
          <a:p>
            <a:pPr algn="ctr"/>
            <a:r>
              <a:rPr lang="en-US" sz="2800" b="1" dirty="0">
                <a:latin typeface="Calibri" panose="020F0502020204030204" pitchFamily="34" charset="0"/>
                <a:cs typeface="Calibri" panose="020F0502020204030204" pitchFamily="34" charset="0"/>
              </a:rPr>
              <a:t>Dialog launcher </a:t>
            </a:r>
          </a:p>
          <a:p>
            <a:pPr algn="ctr"/>
            <a:r>
              <a:rPr lang="en-US" sz="2800" b="1" dirty="0">
                <a:latin typeface="Calibri" panose="020F0502020204030204" pitchFamily="34" charset="0"/>
                <a:cs typeface="Calibri" panose="020F0502020204030204" pitchFamily="34" charset="0"/>
              </a:rPr>
              <a:t>within the Font group </a:t>
            </a:r>
          </a:p>
          <a:p>
            <a:pPr algn="ctr"/>
            <a:r>
              <a:rPr lang="en-US" sz="2000" b="1" dirty="0">
                <a:solidFill>
                  <a:srgbClr val="FFFF00"/>
                </a:solidFill>
                <a:latin typeface="Calibri" panose="020F0502020204030204" pitchFamily="34" charset="0"/>
                <a:cs typeface="Calibri" panose="020F0502020204030204" pitchFamily="34" charset="0"/>
              </a:rPr>
              <a:t>(Cont’d)</a:t>
            </a:r>
            <a:endParaRPr lang="en-US" sz="4400" b="1" dirty="0">
              <a:solidFill>
                <a:srgbClr val="FFFF00"/>
              </a:solidFill>
              <a:latin typeface="Calibri" panose="020F0502020204030204" pitchFamily="34" charset="0"/>
              <a:cs typeface="Calibri" panose="020F0502020204030204" pitchFamily="34" charset="0"/>
            </a:endParaRPr>
          </a:p>
        </p:txBody>
      </p:sp>
      <p:pic>
        <p:nvPicPr>
          <p:cNvPr id="13" name="Picture 12">
            <a:extLst>
              <a:ext uri="{FF2B5EF4-FFF2-40B4-BE49-F238E27FC236}">
                <a16:creationId xmlns:a16="http://schemas.microsoft.com/office/drawing/2014/main" id="{9D2B148B-D450-437E-B811-08959B57ACBC}"/>
              </a:ext>
            </a:extLst>
          </p:cNvPr>
          <p:cNvPicPr>
            <a:picLocks noChangeAspect="1"/>
          </p:cNvPicPr>
          <p:nvPr/>
        </p:nvPicPr>
        <p:blipFill>
          <a:blip r:embed="rId3"/>
          <a:stretch>
            <a:fillRect/>
          </a:stretch>
        </p:blipFill>
        <p:spPr>
          <a:xfrm>
            <a:off x="4586741" y="367607"/>
            <a:ext cx="4395068" cy="3071553"/>
          </a:xfrm>
          <a:prstGeom prst="rect">
            <a:avLst/>
          </a:prstGeom>
          <a:ln>
            <a:solidFill>
              <a:schemeClr val="accent1"/>
            </a:solidFill>
          </a:ln>
          <a:effectLst>
            <a:outerShdw blurRad="292100" dist="139700" dir="2700000" algn="tl" rotWithShape="0">
              <a:srgbClr val="333333">
                <a:alpha val="65000"/>
              </a:srgbClr>
            </a:outerShdw>
          </a:effectLst>
        </p:spPr>
      </p:pic>
      <p:sp>
        <p:nvSpPr>
          <p:cNvPr id="14" name="Rectangle 13">
            <a:extLst>
              <a:ext uri="{FF2B5EF4-FFF2-40B4-BE49-F238E27FC236}">
                <a16:creationId xmlns:a16="http://schemas.microsoft.com/office/drawing/2014/main" id="{5274B0E5-FDEA-4F3B-ADDA-6B65A1312BB8}"/>
              </a:ext>
            </a:extLst>
          </p:cNvPr>
          <p:cNvSpPr/>
          <p:nvPr/>
        </p:nvSpPr>
        <p:spPr>
          <a:xfrm>
            <a:off x="6758001" y="947056"/>
            <a:ext cx="1068828" cy="38100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9129D0D-7F73-490F-87D4-0FF303967AEC}"/>
              </a:ext>
            </a:extLst>
          </p:cNvPr>
          <p:cNvSpPr/>
          <p:nvPr/>
        </p:nvSpPr>
        <p:spPr>
          <a:xfrm>
            <a:off x="4421541" y="4245247"/>
            <a:ext cx="4951059" cy="1938992"/>
          </a:xfrm>
          <a:prstGeom prst="rect">
            <a:avLst/>
          </a:prstGeom>
          <a:solidFill>
            <a:schemeClr val="accent1"/>
          </a:solidFill>
        </p:spPr>
        <p:txBody>
          <a:bodyPr wrap="square">
            <a:spAutoFit/>
          </a:bodyPr>
          <a:lstStyle/>
          <a:p>
            <a:pPr algn="ctr"/>
            <a:r>
              <a:rPr lang="en-US" sz="2400" b="1" dirty="0">
                <a:solidFill>
                  <a:srgbClr val="FFFF00"/>
                </a:solidFill>
                <a:latin typeface="Calibri" panose="020F0502020204030204" pitchFamily="34" charset="0"/>
                <a:cs typeface="Calibri" panose="020F0502020204030204" pitchFamily="34" charset="0"/>
              </a:rPr>
              <a:t>Font style</a:t>
            </a:r>
          </a:p>
          <a:p>
            <a:r>
              <a:rPr lang="en-US" sz="2400" b="1" dirty="0">
                <a:latin typeface="Calibri" panose="020F0502020204030204" pitchFamily="34" charset="0"/>
                <a:cs typeface="Calibri" panose="020F0502020204030204" pitchFamily="34" charset="0"/>
              </a:rPr>
              <a:t>This option brings up a drop-down list from where you can choose a font style such as Bold, </a:t>
            </a:r>
            <a:r>
              <a:rPr lang="en-US" sz="2400" i="1" dirty="0">
                <a:latin typeface="Calibri" panose="020F0502020204030204" pitchFamily="34" charset="0"/>
                <a:cs typeface="Calibri" panose="020F0502020204030204" pitchFamily="34" charset="0"/>
              </a:rPr>
              <a:t>Italics</a:t>
            </a:r>
            <a:r>
              <a:rPr lang="en-US" sz="2400" b="1" dirty="0">
                <a:latin typeface="Calibri" panose="020F0502020204030204" pitchFamily="34" charset="0"/>
                <a:cs typeface="Calibri" panose="020F0502020204030204" pitchFamily="34" charset="0"/>
              </a:rPr>
              <a:t>, </a:t>
            </a:r>
            <a:r>
              <a:rPr lang="en-US" sz="2400" b="1" i="1" dirty="0">
                <a:latin typeface="Calibri" panose="020F0502020204030204" pitchFamily="34" charset="0"/>
                <a:cs typeface="Calibri" panose="020F0502020204030204" pitchFamily="34" charset="0"/>
              </a:rPr>
              <a:t>Bold Italics</a:t>
            </a:r>
            <a:r>
              <a:rPr lang="en-US" sz="2400" b="1" dirty="0">
                <a:latin typeface="Calibri" panose="020F0502020204030204" pitchFamily="34" charset="0"/>
                <a:cs typeface="Calibri" panose="020F0502020204030204" pitchFamily="34" charset="0"/>
              </a:rPr>
              <a:t>, etc. for your selected text</a:t>
            </a:r>
            <a:endParaRPr lang="en-US" sz="2400" b="1" dirty="0">
              <a:solidFill>
                <a:srgbClr val="000000"/>
              </a:solidFill>
              <a:latin typeface="Calibri" panose="020F0502020204030204" pitchFamily="34" charset="0"/>
              <a:cs typeface="Calibri" panose="020F0502020204030204" pitchFamily="34" charset="0"/>
            </a:endParaRPr>
          </a:p>
        </p:txBody>
      </p:sp>
      <p:pic>
        <p:nvPicPr>
          <p:cNvPr id="2" name="Picture 1">
            <a:extLst>
              <a:ext uri="{FF2B5EF4-FFF2-40B4-BE49-F238E27FC236}">
                <a16:creationId xmlns:a16="http://schemas.microsoft.com/office/drawing/2014/main" id="{314C9841-589D-4F01-9B83-60726E1D62C5}"/>
              </a:ext>
            </a:extLst>
          </p:cNvPr>
          <p:cNvPicPr>
            <a:picLocks noChangeAspect="1"/>
          </p:cNvPicPr>
          <p:nvPr/>
        </p:nvPicPr>
        <p:blipFill>
          <a:blip r:embed="rId4"/>
          <a:stretch>
            <a:fillRect/>
          </a:stretch>
        </p:blipFill>
        <p:spPr>
          <a:xfrm>
            <a:off x="9777809" y="1046133"/>
            <a:ext cx="1476375" cy="17145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760179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B99D7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lide Number Placeholder 2">
            <a:extLst>
              <a:ext uri="{FF2B5EF4-FFF2-40B4-BE49-F238E27FC236}">
                <a16:creationId xmlns:a16="http://schemas.microsoft.com/office/drawing/2014/main" id="{DF675B59-3522-4ACE-B821-5EEEB035A1CF}"/>
              </a:ext>
            </a:extLst>
          </p:cNvPr>
          <p:cNvSpPr>
            <a:spLocks noGrp="1"/>
          </p:cNvSpPr>
          <p:nvPr>
            <p:ph type="sldNum" sz="quarter" idx="12"/>
          </p:nvPr>
        </p:nvSpPr>
        <p:spPr/>
        <p:txBody>
          <a:bodyPr/>
          <a:lstStyle/>
          <a:p>
            <a:fld id="{A7CD31F4-64FA-4BA0-9498-67783267A8C8}" type="slidenum">
              <a:rPr lang="en-US" smtClean="0"/>
              <a:t>11</a:t>
            </a:fld>
            <a:endParaRPr lang="en-US"/>
          </a:p>
        </p:txBody>
      </p:sp>
      <p:pic>
        <p:nvPicPr>
          <p:cNvPr id="1026" name="Picture 2" descr="Clipart shapes oval, Clipart shapes oval Transparent FREE for ...">
            <a:extLst>
              <a:ext uri="{FF2B5EF4-FFF2-40B4-BE49-F238E27FC236}">
                <a16:creationId xmlns:a16="http://schemas.microsoft.com/office/drawing/2014/main" id="{3ACBD588-4C67-43ED-8400-EB5039B291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91" y="1652120"/>
            <a:ext cx="3988574" cy="357408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C64F6736-E5F6-46AD-9869-B89FDD871E1E}"/>
              </a:ext>
            </a:extLst>
          </p:cNvPr>
          <p:cNvSpPr/>
          <p:nvPr/>
        </p:nvSpPr>
        <p:spPr>
          <a:xfrm>
            <a:off x="294254" y="2485053"/>
            <a:ext cx="3502049" cy="1261884"/>
          </a:xfrm>
          <a:prstGeom prst="rect">
            <a:avLst/>
          </a:prstGeom>
        </p:spPr>
        <p:txBody>
          <a:bodyPr wrap="none">
            <a:spAutoFit/>
          </a:bodyPr>
          <a:lstStyle/>
          <a:p>
            <a:pPr algn="ctr"/>
            <a:r>
              <a:rPr lang="en-US" sz="2800" b="1" dirty="0">
                <a:latin typeface="Calibri" panose="020F0502020204030204" pitchFamily="34" charset="0"/>
                <a:cs typeface="Calibri" panose="020F0502020204030204" pitchFamily="34" charset="0"/>
              </a:rPr>
              <a:t>Dialog launcher </a:t>
            </a:r>
          </a:p>
          <a:p>
            <a:pPr algn="ctr"/>
            <a:r>
              <a:rPr lang="en-US" sz="2800" b="1" dirty="0">
                <a:latin typeface="Calibri" panose="020F0502020204030204" pitchFamily="34" charset="0"/>
                <a:cs typeface="Calibri" panose="020F0502020204030204" pitchFamily="34" charset="0"/>
              </a:rPr>
              <a:t>within the Font group </a:t>
            </a:r>
          </a:p>
          <a:p>
            <a:pPr algn="ctr"/>
            <a:r>
              <a:rPr lang="en-US" sz="2000" b="1" dirty="0">
                <a:solidFill>
                  <a:srgbClr val="FFFF00"/>
                </a:solidFill>
                <a:latin typeface="Calibri" panose="020F0502020204030204" pitchFamily="34" charset="0"/>
                <a:cs typeface="Calibri" panose="020F0502020204030204" pitchFamily="34" charset="0"/>
              </a:rPr>
              <a:t>(Cont’d)</a:t>
            </a:r>
            <a:endParaRPr lang="en-US" sz="4400" b="1" dirty="0">
              <a:solidFill>
                <a:srgbClr val="FFFF00"/>
              </a:solidFill>
              <a:latin typeface="Calibri" panose="020F0502020204030204" pitchFamily="34" charset="0"/>
              <a:cs typeface="Calibri" panose="020F0502020204030204" pitchFamily="34" charset="0"/>
            </a:endParaRPr>
          </a:p>
        </p:txBody>
      </p:sp>
      <p:pic>
        <p:nvPicPr>
          <p:cNvPr id="13" name="Picture 12">
            <a:extLst>
              <a:ext uri="{FF2B5EF4-FFF2-40B4-BE49-F238E27FC236}">
                <a16:creationId xmlns:a16="http://schemas.microsoft.com/office/drawing/2014/main" id="{9D2B148B-D450-437E-B811-08959B57ACBC}"/>
              </a:ext>
            </a:extLst>
          </p:cNvPr>
          <p:cNvPicPr>
            <a:picLocks noChangeAspect="1"/>
          </p:cNvPicPr>
          <p:nvPr/>
        </p:nvPicPr>
        <p:blipFill>
          <a:blip r:embed="rId3"/>
          <a:stretch>
            <a:fillRect/>
          </a:stretch>
        </p:blipFill>
        <p:spPr>
          <a:xfrm>
            <a:off x="4586741" y="367607"/>
            <a:ext cx="4395068" cy="3071553"/>
          </a:xfrm>
          <a:prstGeom prst="rect">
            <a:avLst/>
          </a:prstGeom>
          <a:ln>
            <a:solidFill>
              <a:schemeClr val="accent1"/>
            </a:solidFill>
          </a:ln>
          <a:effectLst>
            <a:outerShdw blurRad="292100" dist="139700" dir="2700000" algn="tl" rotWithShape="0">
              <a:srgbClr val="333333">
                <a:alpha val="65000"/>
              </a:srgbClr>
            </a:outerShdw>
          </a:effectLst>
        </p:spPr>
      </p:pic>
      <p:sp>
        <p:nvSpPr>
          <p:cNvPr id="14" name="Rectangle 13">
            <a:extLst>
              <a:ext uri="{FF2B5EF4-FFF2-40B4-BE49-F238E27FC236}">
                <a16:creationId xmlns:a16="http://schemas.microsoft.com/office/drawing/2014/main" id="{5274B0E5-FDEA-4F3B-ADDA-6B65A1312BB8}"/>
              </a:ext>
            </a:extLst>
          </p:cNvPr>
          <p:cNvSpPr/>
          <p:nvPr/>
        </p:nvSpPr>
        <p:spPr>
          <a:xfrm>
            <a:off x="7792145" y="947056"/>
            <a:ext cx="698712" cy="4245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9129D0D-7F73-490F-87D4-0FF303967AEC}"/>
              </a:ext>
            </a:extLst>
          </p:cNvPr>
          <p:cNvSpPr/>
          <p:nvPr/>
        </p:nvSpPr>
        <p:spPr>
          <a:xfrm>
            <a:off x="4715456" y="3875296"/>
            <a:ext cx="6431516" cy="2677656"/>
          </a:xfrm>
          <a:prstGeom prst="rect">
            <a:avLst/>
          </a:prstGeom>
          <a:solidFill>
            <a:schemeClr val="accent1"/>
          </a:solidFill>
        </p:spPr>
        <p:txBody>
          <a:bodyPr wrap="square">
            <a:spAutoFit/>
          </a:bodyPr>
          <a:lstStyle/>
          <a:p>
            <a:pPr algn="ctr"/>
            <a:r>
              <a:rPr lang="en-US" sz="2400" b="1" dirty="0">
                <a:solidFill>
                  <a:srgbClr val="FFFF00"/>
                </a:solidFill>
                <a:latin typeface="Calibri" panose="020F0502020204030204" pitchFamily="34" charset="0"/>
                <a:cs typeface="Calibri" panose="020F0502020204030204" pitchFamily="34" charset="0"/>
              </a:rPr>
              <a:t>Size</a:t>
            </a:r>
          </a:p>
          <a:p>
            <a:r>
              <a:rPr lang="en-US" sz="2400" b="1" dirty="0">
                <a:latin typeface="Calibri" panose="020F0502020204030204" pitchFamily="34" charset="0"/>
                <a:cs typeface="Calibri" panose="020F0502020204030204" pitchFamily="34" charset="0"/>
              </a:rPr>
              <a:t>Use the up or down arrows to increase or decrease the font size. </a:t>
            </a:r>
          </a:p>
          <a:p>
            <a:endParaRPr lang="en-US" sz="2400" b="1" dirty="0">
              <a:latin typeface="Calibri" panose="020F0502020204030204" pitchFamily="34" charset="0"/>
              <a:cs typeface="Calibri" panose="020F0502020204030204" pitchFamily="34" charset="0"/>
            </a:endParaRPr>
          </a:p>
          <a:p>
            <a:r>
              <a:rPr lang="en-US" sz="2400" b="1" i="1" dirty="0">
                <a:latin typeface="Calibri" panose="020F0502020204030204" pitchFamily="34" charset="0"/>
                <a:cs typeface="Calibri" panose="020F0502020204030204" pitchFamily="34" charset="0"/>
              </a:rPr>
              <a:t>You can also select the number in the box, enter the font size you want, and press ENTER. </a:t>
            </a:r>
            <a:r>
              <a:rPr lang="en-US" sz="2400" b="1" dirty="0">
                <a:latin typeface="Calibri" panose="020F0502020204030204" pitchFamily="34" charset="0"/>
                <a:cs typeface="Calibri" panose="020F0502020204030204" pitchFamily="34" charset="0"/>
              </a:rPr>
              <a:t>The higher the number, the larger the text.</a:t>
            </a:r>
            <a:endParaRPr lang="en-US" sz="3200" b="1"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456853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B99D7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lide Number Placeholder 2">
            <a:extLst>
              <a:ext uri="{FF2B5EF4-FFF2-40B4-BE49-F238E27FC236}">
                <a16:creationId xmlns:a16="http://schemas.microsoft.com/office/drawing/2014/main" id="{DF675B59-3522-4ACE-B821-5EEEB035A1CF}"/>
              </a:ext>
            </a:extLst>
          </p:cNvPr>
          <p:cNvSpPr>
            <a:spLocks noGrp="1"/>
          </p:cNvSpPr>
          <p:nvPr>
            <p:ph type="sldNum" sz="quarter" idx="12"/>
          </p:nvPr>
        </p:nvSpPr>
        <p:spPr/>
        <p:txBody>
          <a:bodyPr/>
          <a:lstStyle/>
          <a:p>
            <a:fld id="{A7CD31F4-64FA-4BA0-9498-67783267A8C8}" type="slidenum">
              <a:rPr lang="en-US" smtClean="0"/>
              <a:t>12</a:t>
            </a:fld>
            <a:endParaRPr lang="en-US"/>
          </a:p>
        </p:txBody>
      </p:sp>
      <p:pic>
        <p:nvPicPr>
          <p:cNvPr id="1026" name="Picture 2" descr="Clipart shapes oval, Clipart shapes oval Transparent FREE for ...">
            <a:extLst>
              <a:ext uri="{FF2B5EF4-FFF2-40B4-BE49-F238E27FC236}">
                <a16:creationId xmlns:a16="http://schemas.microsoft.com/office/drawing/2014/main" id="{3ACBD588-4C67-43ED-8400-EB5039B291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91" y="1652120"/>
            <a:ext cx="3988574" cy="357408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C64F6736-E5F6-46AD-9869-B89FDD871E1E}"/>
              </a:ext>
            </a:extLst>
          </p:cNvPr>
          <p:cNvSpPr/>
          <p:nvPr/>
        </p:nvSpPr>
        <p:spPr>
          <a:xfrm>
            <a:off x="294254" y="2485053"/>
            <a:ext cx="3502049" cy="1261884"/>
          </a:xfrm>
          <a:prstGeom prst="rect">
            <a:avLst/>
          </a:prstGeom>
        </p:spPr>
        <p:txBody>
          <a:bodyPr wrap="none">
            <a:spAutoFit/>
          </a:bodyPr>
          <a:lstStyle/>
          <a:p>
            <a:pPr algn="ctr"/>
            <a:r>
              <a:rPr lang="en-US" sz="2800" b="1" dirty="0">
                <a:latin typeface="Calibri" panose="020F0502020204030204" pitchFamily="34" charset="0"/>
                <a:cs typeface="Calibri" panose="020F0502020204030204" pitchFamily="34" charset="0"/>
              </a:rPr>
              <a:t>Dialog launcher </a:t>
            </a:r>
          </a:p>
          <a:p>
            <a:pPr algn="ctr"/>
            <a:r>
              <a:rPr lang="en-US" sz="2800" b="1" dirty="0">
                <a:latin typeface="Calibri" panose="020F0502020204030204" pitchFamily="34" charset="0"/>
                <a:cs typeface="Calibri" panose="020F0502020204030204" pitchFamily="34" charset="0"/>
              </a:rPr>
              <a:t>within the Font group </a:t>
            </a:r>
          </a:p>
          <a:p>
            <a:pPr algn="ctr"/>
            <a:r>
              <a:rPr lang="en-US" sz="2000" b="1" dirty="0">
                <a:solidFill>
                  <a:srgbClr val="FFFF00"/>
                </a:solidFill>
                <a:latin typeface="Calibri" panose="020F0502020204030204" pitchFamily="34" charset="0"/>
                <a:cs typeface="Calibri" panose="020F0502020204030204" pitchFamily="34" charset="0"/>
              </a:rPr>
              <a:t>(Cont’d)</a:t>
            </a:r>
            <a:endParaRPr lang="en-US" sz="4400" b="1" dirty="0">
              <a:solidFill>
                <a:srgbClr val="FFFF00"/>
              </a:solidFill>
              <a:latin typeface="Calibri" panose="020F0502020204030204" pitchFamily="34" charset="0"/>
              <a:cs typeface="Calibri" panose="020F0502020204030204" pitchFamily="34" charset="0"/>
            </a:endParaRPr>
          </a:p>
        </p:txBody>
      </p:sp>
      <p:pic>
        <p:nvPicPr>
          <p:cNvPr id="13" name="Picture 12">
            <a:extLst>
              <a:ext uri="{FF2B5EF4-FFF2-40B4-BE49-F238E27FC236}">
                <a16:creationId xmlns:a16="http://schemas.microsoft.com/office/drawing/2014/main" id="{9D2B148B-D450-437E-B811-08959B57ACBC}"/>
              </a:ext>
            </a:extLst>
          </p:cNvPr>
          <p:cNvPicPr>
            <a:picLocks noChangeAspect="1"/>
          </p:cNvPicPr>
          <p:nvPr/>
        </p:nvPicPr>
        <p:blipFill>
          <a:blip r:embed="rId3"/>
          <a:stretch>
            <a:fillRect/>
          </a:stretch>
        </p:blipFill>
        <p:spPr>
          <a:xfrm>
            <a:off x="4586741" y="367607"/>
            <a:ext cx="4395068" cy="3071553"/>
          </a:xfrm>
          <a:prstGeom prst="rect">
            <a:avLst/>
          </a:prstGeom>
          <a:ln>
            <a:solidFill>
              <a:schemeClr val="accent1"/>
            </a:solidFill>
          </a:ln>
          <a:effectLst>
            <a:outerShdw blurRad="292100" dist="139700" dir="2700000" algn="tl" rotWithShape="0">
              <a:srgbClr val="333333">
                <a:alpha val="65000"/>
              </a:srgbClr>
            </a:outerShdw>
          </a:effectLst>
        </p:spPr>
      </p:pic>
      <p:sp>
        <p:nvSpPr>
          <p:cNvPr id="14" name="Rectangle 13">
            <a:extLst>
              <a:ext uri="{FF2B5EF4-FFF2-40B4-BE49-F238E27FC236}">
                <a16:creationId xmlns:a16="http://schemas.microsoft.com/office/drawing/2014/main" id="{5274B0E5-FDEA-4F3B-ADDA-6B65A1312BB8}"/>
              </a:ext>
            </a:extLst>
          </p:cNvPr>
          <p:cNvSpPr/>
          <p:nvPr/>
        </p:nvSpPr>
        <p:spPr>
          <a:xfrm>
            <a:off x="4835565" y="1461620"/>
            <a:ext cx="977406" cy="34540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9129D0D-7F73-490F-87D4-0FF303967AEC}"/>
              </a:ext>
            </a:extLst>
          </p:cNvPr>
          <p:cNvSpPr/>
          <p:nvPr/>
        </p:nvSpPr>
        <p:spPr>
          <a:xfrm>
            <a:off x="4421541" y="4245247"/>
            <a:ext cx="4629377" cy="830997"/>
          </a:xfrm>
          <a:prstGeom prst="rect">
            <a:avLst/>
          </a:prstGeom>
          <a:solidFill>
            <a:schemeClr val="accent1"/>
          </a:solidFill>
        </p:spPr>
        <p:txBody>
          <a:bodyPr wrap="square">
            <a:spAutoFit/>
          </a:bodyPr>
          <a:lstStyle/>
          <a:p>
            <a:pPr algn="ctr"/>
            <a:r>
              <a:rPr lang="en-US" sz="2400" b="1" dirty="0">
                <a:solidFill>
                  <a:srgbClr val="FFFF00"/>
                </a:solidFill>
                <a:latin typeface="Calibri" panose="020F0502020204030204" pitchFamily="34" charset="0"/>
                <a:cs typeface="Calibri" panose="020F0502020204030204" pitchFamily="34" charset="0"/>
              </a:rPr>
              <a:t>Font color</a:t>
            </a:r>
          </a:p>
          <a:p>
            <a:r>
              <a:rPr lang="en-US" sz="2400" b="1" dirty="0">
                <a:latin typeface="Calibri" panose="020F0502020204030204" pitchFamily="34" charset="0"/>
                <a:cs typeface="Calibri" panose="020F0502020204030204" pitchFamily="34" charset="0"/>
              </a:rPr>
              <a:t>Change the colour of selected text</a:t>
            </a:r>
            <a:endParaRPr lang="en-US" sz="4000" b="1" dirty="0">
              <a:latin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79333892-CE24-4E72-AC85-6D607E175700}"/>
              </a:ext>
            </a:extLst>
          </p:cNvPr>
          <p:cNvPicPr>
            <a:picLocks noChangeAspect="1"/>
          </p:cNvPicPr>
          <p:nvPr/>
        </p:nvPicPr>
        <p:blipFill>
          <a:blip r:embed="rId4"/>
          <a:stretch>
            <a:fillRect/>
          </a:stretch>
        </p:blipFill>
        <p:spPr>
          <a:xfrm>
            <a:off x="9392671" y="870177"/>
            <a:ext cx="2505075" cy="387667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466728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B99D7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lide Number Placeholder 2">
            <a:extLst>
              <a:ext uri="{FF2B5EF4-FFF2-40B4-BE49-F238E27FC236}">
                <a16:creationId xmlns:a16="http://schemas.microsoft.com/office/drawing/2014/main" id="{DF675B59-3522-4ACE-B821-5EEEB035A1CF}"/>
              </a:ext>
            </a:extLst>
          </p:cNvPr>
          <p:cNvSpPr>
            <a:spLocks noGrp="1"/>
          </p:cNvSpPr>
          <p:nvPr>
            <p:ph type="sldNum" sz="quarter" idx="12"/>
          </p:nvPr>
        </p:nvSpPr>
        <p:spPr/>
        <p:txBody>
          <a:bodyPr/>
          <a:lstStyle/>
          <a:p>
            <a:fld id="{A7CD31F4-64FA-4BA0-9498-67783267A8C8}" type="slidenum">
              <a:rPr lang="en-US" smtClean="0"/>
              <a:t>13</a:t>
            </a:fld>
            <a:endParaRPr lang="en-US"/>
          </a:p>
        </p:txBody>
      </p:sp>
      <p:pic>
        <p:nvPicPr>
          <p:cNvPr id="1026" name="Picture 2" descr="Clipart shapes oval, Clipart shapes oval Transparent FREE for ...">
            <a:extLst>
              <a:ext uri="{FF2B5EF4-FFF2-40B4-BE49-F238E27FC236}">
                <a16:creationId xmlns:a16="http://schemas.microsoft.com/office/drawing/2014/main" id="{3ACBD588-4C67-43ED-8400-EB5039B291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91" y="1652120"/>
            <a:ext cx="3988574" cy="357408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C64F6736-E5F6-46AD-9869-B89FDD871E1E}"/>
              </a:ext>
            </a:extLst>
          </p:cNvPr>
          <p:cNvSpPr/>
          <p:nvPr/>
        </p:nvSpPr>
        <p:spPr>
          <a:xfrm>
            <a:off x="294254" y="2485053"/>
            <a:ext cx="3502049" cy="1261884"/>
          </a:xfrm>
          <a:prstGeom prst="rect">
            <a:avLst/>
          </a:prstGeom>
        </p:spPr>
        <p:txBody>
          <a:bodyPr wrap="none">
            <a:spAutoFit/>
          </a:bodyPr>
          <a:lstStyle/>
          <a:p>
            <a:pPr algn="ctr"/>
            <a:r>
              <a:rPr lang="en-US" sz="2800" b="1" dirty="0">
                <a:latin typeface="Calibri" panose="020F0502020204030204" pitchFamily="34" charset="0"/>
                <a:cs typeface="Calibri" panose="020F0502020204030204" pitchFamily="34" charset="0"/>
              </a:rPr>
              <a:t>Dialog launcher </a:t>
            </a:r>
          </a:p>
          <a:p>
            <a:pPr algn="ctr"/>
            <a:r>
              <a:rPr lang="en-US" sz="2800" b="1" dirty="0">
                <a:latin typeface="Calibri" panose="020F0502020204030204" pitchFamily="34" charset="0"/>
                <a:cs typeface="Calibri" panose="020F0502020204030204" pitchFamily="34" charset="0"/>
              </a:rPr>
              <a:t>within the Font group </a:t>
            </a:r>
          </a:p>
          <a:p>
            <a:pPr algn="ctr"/>
            <a:r>
              <a:rPr lang="en-US" sz="2000" b="1" dirty="0">
                <a:solidFill>
                  <a:srgbClr val="FFFF00"/>
                </a:solidFill>
                <a:latin typeface="Calibri" panose="020F0502020204030204" pitchFamily="34" charset="0"/>
                <a:cs typeface="Calibri" panose="020F0502020204030204" pitchFamily="34" charset="0"/>
              </a:rPr>
              <a:t>(Cont’d)</a:t>
            </a:r>
            <a:endParaRPr lang="en-US" sz="4400" b="1" dirty="0">
              <a:solidFill>
                <a:srgbClr val="FFFF00"/>
              </a:solidFill>
              <a:latin typeface="Calibri" panose="020F0502020204030204" pitchFamily="34" charset="0"/>
              <a:cs typeface="Calibri" panose="020F0502020204030204" pitchFamily="34" charset="0"/>
            </a:endParaRPr>
          </a:p>
        </p:txBody>
      </p:sp>
      <p:pic>
        <p:nvPicPr>
          <p:cNvPr id="13" name="Picture 12">
            <a:extLst>
              <a:ext uri="{FF2B5EF4-FFF2-40B4-BE49-F238E27FC236}">
                <a16:creationId xmlns:a16="http://schemas.microsoft.com/office/drawing/2014/main" id="{9D2B148B-D450-437E-B811-08959B57ACBC}"/>
              </a:ext>
            </a:extLst>
          </p:cNvPr>
          <p:cNvPicPr>
            <a:picLocks noChangeAspect="1"/>
          </p:cNvPicPr>
          <p:nvPr/>
        </p:nvPicPr>
        <p:blipFill>
          <a:blip r:embed="rId3"/>
          <a:stretch>
            <a:fillRect/>
          </a:stretch>
        </p:blipFill>
        <p:spPr>
          <a:xfrm>
            <a:off x="4586741" y="367607"/>
            <a:ext cx="4395068" cy="3071553"/>
          </a:xfrm>
          <a:prstGeom prst="rect">
            <a:avLst/>
          </a:prstGeom>
          <a:ln>
            <a:solidFill>
              <a:schemeClr val="accent1"/>
            </a:solidFill>
          </a:ln>
          <a:effectLst>
            <a:outerShdw blurRad="292100" dist="139700" dir="2700000" algn="tl" rotWithShape="0">
              <a:srgbClr val="333333">
                <a:alpha val="65000"/>
              </a:srgbClr>
            </a:outerShdw>
          </a:effectLst>
        </p:spPr>
      </p:pic>
      <p:sp>
        <p:nvSpPr>
          <p:cNvPr id="14" name="Rectangle 13">
            <a:extLst>
              <a:ext uri="{FF2B5EF4-FFF2-40B4-BE49-F238E27FC236}">
                <a16:creationId xmlns:a16="http://schemas.microsoft.com/office/drawing/2014/main" id="{5274B0E5-FDEA-4F3B-ADDA-6B65A1312BB8}"/>
              </a:ext>
            </a:extLst>
          </p:cNvPr>
          <p:cNvSpPr/>
          <p:nvPr/>
        </p:nvSpPr>
        <p:spPr>
          <a:xfrm>
            <a:off x="5802366" y="1479415"/>
            <a:ext cx="1828519" cy="40381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9129D0D-7F73-490F-87D4-0FF303967AEC}"/>
              </a:ext>
            </a:extLst>
          </p:cNvPr>
          <p:cNvSpPr/>
          <p:nvPr/>
        </p:nvSpPr>
        <p:spPr>
          <a:xfrm>
            <a:off x="4421541" y="4245247"/>
            <a:ext cx="4629377" cy="1938992"/>
          </a:xfrm>
          <a:prstGeom prst="rect">
            <a:avLst/>
          </a:prstGeom>
          <a:solidFill>
            <a:schemeClr val="accent1"/>
          </a:solidFill>
        </p:spPr>
        <p:txBody>
          <a:bodyPr wrap="square">
            <a:spAutoFit/>
          </a:bodyPr>
          <a:lstStyle/>
          <a:p>
            <a:pPr algn="ctr"/>
            <a:r>
              <a:rPr lang="en-US" sz="2400" b="1" dirty="0">
                <a:solidFill>
                  <a:srgbClr val="FFFF00"/>
                </a:solidFill>
                <a:latin typeface="Calibri" panose="020F0502020204030204" pitchFamily="34" charset="0"/>
                <a:cs typeface="Calibri" panose="020F0502020204030204" pitchFamily="34" charset="0"/>
              </a:rPr>
              <a:t>Underline style</a:t>
            </a:r>
          </a:p>
          <a:p>
            <a:r>
              <a:rPr lang="en-US" sz="2400" b="1" dirty="0">
                <a:latin typeface="Calibri" panose="020F0502020204030204" pitchFamily="34" charset="0"/>
                <a:cs typeface="Calibri" panose="020F0502020204030204" pitchFamily="34" charset="0"/>
              </a:rPr>
              <a:t>PowerPoint offers 16 underline styles for text, such as: </a:t>
            </a:r>
            <a:r>
              <a:rPr lang="en-US" sz="2400" b="1" u="sng" dirty="0">
                <a:latin typeface="Calibri" panose="020F0502020204030204" pitchFamily="34" charset="0"/>
                <a:cs typeface="Calibri" panose="020F0502020204030204" pitchFamily="34" charset="0"/>
              </a:rPr>
              <a:t>single line</a:t>
            </a:r>
            <a:r>
              <a:rPr lang="en-US" sz="2400" b="1" dirty="0">
                <a:latin typeface="Calibri" panose="020F0502020204030204" pitchFamily="34" charset="0"/>
                <a:cs typeface="Calibri" panose="020F0502020204030204" pitchFamily="34" charset="0"/>
              </a:rPr>
              <a:t>, </a:t>
            </a:r>
            <a:r>
              <a:rPr lang="en-US" sz="2400" b="1" u="dbl" dirty="0">
                <a:latin typeface="Calibri" panose="020F0502020204030204" pitchFamily="34" charset="0"/>
                <a:cs typeface="Calibri" panose="020F0502020204030204" pitchFamily="34" charset="0"/>
              </a:rPr>
              <a:t>double line</a:t>
            </a:r>
            <a:r>
              <a:rPr lang="en-US" sz="2400" b="1" dirty="0">
                <a:latin typeface="Calibri" panose="020F0502020204030204" pitchFamily="34" charset="0"/>
                <a:cs typeface="Calibri" panose="020F0502020204030204" pitchFamily="34" charset="0"/>
              </a:rPr>
              <a:t>, </a:t>
            </a:r>
            <a:r>
              <a:rPr lang="en-US" sz="2400" b="1" u="dotted" dirty="0">
                <a:latin typeface="Calibri" panose="020F0502020204030204" pitchFamily="34" charset="0"/>
                <a:cs typeface="Calibri" panose="020F0502020204030204" pitchFamily="34" charset="0"/>
              </a:rPr>
              <a:t>dotted line</a:t>
            </a:r>
            <a:r>
              <a:rPr lang="en-US" sz="2400" b="1" dirty="0">
                <a:latin typeface="Calibri" panose="020F0502020204030204" pitchFamily="34" charset="0"/>
                <a:cs typeface="Calibri" panose="020F0502020204030204" pitchFamily="34" charset="0"/>
              </a:rPr>
              <a:t>, </a:t>
            </a:r>
            <a:r>
              <a:rPr lang="en-US" sz="2400" b="1" u="wavy" dirty="0">
                <a:latin typeface="Calibri" panose="020F0502020204030204" pitchFamily="34" charset="0"/>
                <a:cs typeface="Calibri" panose="020F0502020204030204" pitchFamily="34" charset="0"/>
              </a:rPr>
              <a:t>wavy line</a:t>
            </a:r>
            <a:r>
              <a:rPr lang="en-US" sz="2400" b="1" dirty="0">
                <a:latin typeface="Calibri" panose="020F0502020204030204" pitchFamily="34" charset="0"/>
                <a:cs typeface="Calibri" panose="020F0502020204030204" pitchFamily="34" charset="0"/>
              </a:rPr>
              <a:t>, etc.</a:t>
            </a:r>
            <a:endParaRPr lang="en-US" sz="4800" b="1" dirty="0">
              <a:latin typeface="Calibri" panose="020F0502020204030204" pitchFamily="34" charset="0"/>
              <a:cs typeface="Calibri" panose="020F0502020204030204" pitchFamily="34" charset="0"/>
            </a:endParaRPr>
          </a:p>
        </p:txBody>
      </p:sp>
      <p:pic>
        <p:nvPicPr>
          <p:cNvPr id="2" name="Picture 1">
            <a:extLst>
              <a:ext uri="{FF2B5EF4-FFF2-40B4-BE49-F238E27FC236}">
                <a16:creationId xmlns:a16="http://schemas.microsoft.com/office/drawing/2014/main" id="{49474F74-E648-4B63-B124-16F66E089603}"/>
              </a:ext>
            </a:extLst>
          </p:cNvPr>
          <p:cNvPicPr>
            <a:picLocks noChangeAspect="1"/>
          </p:cNvPicPr>
          <p:nvPr/>
        </p:nvPicPr>
        <p:blipFill>
          <a:blip r:embed="rId4"/>
          <a:stretch>
            <a:fillRect/>
          </a:stretch>
        </p:blipFill>
        <p:spPr>
          <a:xfrm>
            <a:off x="9717480" y="1094569"/>
            <a:ext cx="1636320" cy="315067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012153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B99D7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lide Number Placeholder 2">
            <a:extLst>
              <a:ext uri="{FF2B5EF4-FFF2-40B4-BE49-F238E27FC236}">
                <a16:creationId xmlns:a16="http://schemas.microsoft.com/office/drawing/2014/main" id="{DF675B59-3522-4ACE-B821-5EEEB035A1CF}"/>
              </a:ext>
            </a:extLst>
          </p:cNvPr>
          <p:cNvSpPr>
            <a:spLocks noGrp="1"/>
          </p:cNvSpPr>
          <p:nvPr>
            <p:ph type="sldNum" sz="quarter" idx="12"/>
          </p:nvPr>
        </p:nvSpPr>
        <p:spPr/>
        <p:txBody>
          <a:bodyPr/>
          <a:lstStyle/>
          <a:p>
            <a:fld id="{A7CD31F4-64FA-4BA0-9498-67783267A8C8}" type="slidenum">
              <a:rPr lang="en-US" smtClean="0"/>
              <a:t>14</a:t>
            </a:fld>
            <a:endParaRPr lang="en-US"/>
          </a:p>
        </p:txBody>
      </p:sp>
      <p:pic>
        <p:nvPicPr>
          <p:cNvPr id="1026" name="Picture 2" descr="Clipart shapes oval, Clipart shapes oval Transparent FREE for ...">
            <a:extLst>
              <a:ext uri="{FF2B5EF4-FFF2-40B4-BE49-F238E27FC236}">
                <a16:creationId xmlns:a16="http://schemas.microsoft.com/office/drawing/2014/main" id="{3ACBD588-4C67-43ED-8400-EB5039B291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91" y="1652120"/>
            <a:ext cx="3988574" cy="357408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C64F6736-E5F6-46AD-9869-B89FDD871E1E}"/>
              </a:ext>
            </a:extLst>
          </p:cNvPr>
          <p:cNvSpPr/>
          <p:nvPr/>
        </p:nvSpPr>
        <p:spPr>
          <a:xfrm>
            <a:off x="294254" y="2485053"/>
            <a:ext cx="3502049" cy="1261884"/>
          </a:xfrm>
          <a:prstGeom prst="rect">
            <a:avLst/>
          </a:prstGeom>
        </p:spPr>
        <p:txBody>
          <a:bodyPr wrap="none">
            <a:spAutoFit/>
          </a:bodyPr>
          <a:lstStyle/>
          <a:p>
            <a:pPr algn="ctr"/>
            <a:r>
              <a:rPr lang="en-US" sz="2800" b="1" dirty="0">
                <a:latin typeface="Calibri" panose="020F0502020204030204" pitchFamily="34" charset="0"/>
                <a:cs typeface="Calibri" panose="020F0502020204030204" pitchFamily="34" charset="0"/>
              </a:rPr>
              <a:t>Dialog launcher </a:t>
            </a:r>
          </a:p>
          <a:p>
            <a:pPr algn="ctr"/>
            <a:r>
              <a:rPr lang="en-US" sz="2800" b="1" dirty="0">
                <a:latin typeface="Calibri" panose="020F0502020204030204" pitchFamily="34" charset="0"/>
                <a:cs typeface="Calibri" panose="020F0502020204030204" pitchFamily="34" charset="0"/>
              </a:rPr>
              <a:t>within the Font group </a:t>
            </a:r>
          </a:p>
          <a:p>
            <a:pPr algn="ctr"/>
            <a:r>
              <a:rPr lang="en-US" sz="2000" b="1" dirty="0">
                <a:solidFill>
                  <a:srgbClr val="FFFF00"/>
                </a:solidFill>
                <a:latin typeface="Calibri" panose="020F0502020204030204" pitchFamily="34" charset="0"/>
                <a:cs typeface="Calibri" panose="020F0502020204030204" pitchFamily="34" charset="0"/>
              </a:rPr>
              <a:t>(Cont’d)</a:t>
            </a:r>
            <a:endParaRPr lang="en-US" sz="4400" b="1" dirty="0">
              <a:solidFill>
                <a:srgbClr val="FFFF00"/>
              </a:solidFill>
              <a:latin typeface="Calibri" panose="020F0502020204030204" pitchFamily="34" charset="0"/>
              <a:cs typeface="Calibri" panose="020F0502020204030204" pitchFamily="34" charset="0"/>
            </a:endParaRPr>
          </a:p>
        </p:txBody>
      </p:sp>
      <p:pic>
        <p:nvPicPr>
          <p:cNvPr id="13" name="Picture 12">
            <a:extLst>
              <a:ext uri="{FF2B5EF4-FFF2-40B4-BE49-F238E27FC236}">
                <a16:creationId xmlns:a16="http://schemas.microsoft.com/office/drawing/2014/main" id="{9D2B148B-D450-437E-B811-08959B57ACBC}"/>
              </a:ext>
            </a:extLst>
          </p:cNvPr>
          <p:cNvPicPr>
            <a:picLocks noChangeAspect="1"/>
          </p:cNvPicPr>
          <p:nvPr/>
        </p:nvPicPr>
        <p:blipFill>
          <a:blip r:embed="rId3"/>
          <a:stretch>
            <a:fillRect/>
          </a:stretch>
        </p:blipFill>
        <p:spPr>
          <a:xfrm>
            <a:off x="4586741" y="367607"/>
            <a:ext cx="4395068" cy="3071553"/>
          </a:xfrm>
          <a:prstGeom prst="rect">
            <a:avLst/>
          </a:prstGeom>
          <a:ln>
            <a:solidFill>
              <a:schemeClr val="accent1"/>
            </a:solidFill>
          </a:ln>
          <a:effectLst>
            <a:outerShdw blurRad="292100" dist="139700" dir="2700000" algn="tl" rotWithShape="0">
              <a:srgbClr val="333333">
                <a:alpha val="65000"/>
              </a:srgbClr>
            </a:outerShdw>
          </a:effectLst>
        </p:spPr>
      </p:pic>
      <p:sp>
        <p:nvSpPr>
          <p:cNvPr id="14" name="Rectangle 13">
            <a:extLst>
              <a:ext uri="{FF2B5EF4-FFF2-40B4-BE49-F238E27FC236}">
                <a16:creationId xmlns:a16="http://schemas.microsoft.com/office/drawing/2014/main" id="{5274B0E5-FDEA-4F3B-ADDA-6B65A1312BB8}"/>
              </a:ext>
            </a:extLst>
          </p:cNvPr>
          <p:cNvSpPr/>
          <p:nvPr/>
        </p:nvSpPr>
        <p:spPr>
          <a:xfrm>
            <a:off x="7587343" y="1450213"/>
            <a:ext cx="1294986" cy="42213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9129D0D-7F73-490F-87D4-0FF303967AEC}"/>
              </a:ext>
            </a:extLst>
          </p:cNvPr>
          <p:cNvSpPr/>
          <p:nvPr/>
        </p:nvSpPr>
        <p:spPr>
          <a:xfrm>
            <a:off x="4421541" y="4245247"/>
            <a:ext cx="4629377" cy="2308324"/>
          </a:xfrm>
          <a:prstGeom prst="rect">
            <a:avLst/>
          </a:prstGeom>
          <a:solidFill>
            <a:schemeClr val="accent1"/>
          </a:solidFill>
        </p:spPr>
        <p:txBody>
          <a:bodyPr wrap="square">
            <a:spAutoFit/>
          </a:bodyPr>
          <a:lstStyle/>
          <a:p>
            <a:pPr algn="ctr"/>
            <a:r>
              <a:rPr lang="en-US" sz="2400" b="1" dirty="0">
                <a:solidFill>
                  <a:srgbClr val="FFFF00"/>
                </a:solidFill>
                <a:latin typeface="Calibri" panose="020F0502020204030204" pitchFamily="34" charset="0"/>
                <a:cs typeface="Calibri" panose="020F0502020204030204" pitchFamily="34" charset="0"/>
              </a:rPr>
              <a:t>Underline color</a:t>
            </a:r>
          </a:p>
          <a:p>
            <a:r>
              <a:rPr lang="en-US" sz="2400" b="1" dirty="0">
                <a:latin typeface="Calibri" panose="020F0502020204030204" pitchFamily="34" charset="0"/>
                <a:cs typeface="Calibri" panose="020F0502020204030204" pitchFamily="34" charset="0"/>
              </a:rPr>
              <a:t>Here you can select a colour for the underline.</a:t>
            </a:r>
          </a:p>
          <a:p>
            <a:r>
              <a:rPr lang="en-US" sz="2400" b="1" dirty="0">
                <a:latin typeface="Calibri" panose="020F0502020204030204" pitchFamily="34" charset="0"/>
                <a:cs typeface="Calibri" panose="020F0502020204030204" pitchFamily="34" charset="0"/>
              </a:rPr>
              <a:t>Note that this option will be only active when underline style is applied to the text.</a:t>
            </a:r>
            <a:endParaRPr lang="en-US" sz="6000" b="1" dirty="0">
              <a:latin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82DA8047-905B-4ECD-BD06-4DB55123BE39}"/>
              </a:ext>
            </a:extLst>
          </p:cNvPr>
          <p:cNvPicPr>
            <a:picLocks noChangeAspect="1"/>
          </p:cNvPicPr>
          <p:nvPr/>
        </p:nvPicPr>
        <p:blipFill>
          <a:blip r:embed="rId4"/>
          <a:stretch>
            <a:fillRect/>
          </a:stretch>
        </p:blipFill>
        <p:spPr>
          <a:xfrm>
            <a:off x="9235168" y="1112903"/>
            <a:ext cx="2495550" cy="421957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69706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B99D7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lide Number Placeholder 2">
            <a:extLst>
              <a:ext uri="{FF2B5EF4-FFF2-40B4-BE49-F238E27FC236}">
                <a16:creationId xmlns:a16="http://schemas.microsoft.com/office/drawing/2014/main" id="{DF675B59-3522-4ACE-B821-5EEEB035A1CF}"/>
              </a:ext>
            </a:extLst>
          </p:cNvPr>
          <p:cNvSpPr>
            <a:spLocks noGrp="1"/>
          </p:cNvSpPr>
          <p:nvPr>
            <p:ph type="sldNum" sz="quarter" idx="12"/>
          </p:nvPr>
        </p:nvSpPr>
        <p:spPr/>
        <p:txBody>
          <a:bodyPr/>
          <a:lstStyle/>
          <a:p>
            <a:fld id="{A7CD31F4-64FA-4BA0-9498-67783267A8C8}" type="slidenum">
              <a:rPr lang="en-US" smtClean="0"/>
              <a:t>15</a:t>
            </a:fld>
            <a:endParaRPr lang="en-US"/>
          </a:p>
        </p:txBody>
      </p:sp>
      <p:pic>
        <p:nvPicPr>
          <p:cNvPr id="1026" name="Picture 2" descr="Clipart shapes oval, Clipart shapes oval Transparent FREE for ...">
            <a:extLst>
              <a:ext uri="{FF2B5EF4-FFF2-40B4-BE49-F238E27FC236}">
                <a16:creationId xmlns:a16="http://schemas.microsoft.com/office/drawing/2014/main" id="{3ACBD588-4C67-43ED-8400-EB5039B291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91" y="1652120"/>
            <a:ext cx="3988574" cy="357408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C64F6736-E5F6-46AD-9869-B89FDD871E1E}"/>
              </a:ext>
            </a:extLst>
          </p:cNvPr>
          <p:cNvSpPr/>
          <p:nvPr/>
        </p:nvSpPr>
        <p:spPr>
          <a:xfrm>
            <a:off x="294254" y="2485053"/>
            <a:ext cx="3502049" cy="1261884"/>
          </a:xfrm>
          <a:prstGeom prst="rect">
            <a:avLst/>
          </a:prstGeom>
        </p:spPr>
        <p:txBody>
          <a:bodyPr wrap="none">
            <a:spAutoFit/>
          </a:bodyPr>
          <a:lstStyle/>
          <a:p>
            <a:pPr algn="ctr"/>
            <a:r>
              <a:rPr lang="en-US" sz="2800" b="1" dirty="0">
                <a:latin typeface="Calibri" panose="020F0502020204030204" pitchFamily="34" charset="0"/>
                <a:cs typeface="Calibri" panose="020F0502020204030204" pitchFamily="34" charset="0"/>
              </a:rPr>
              <a:t>Dialog launcher </a:t>
            </a:r>
          </a:p>
          <a:p>
            <a:pPr algn="ctr"/>
            <a:r>
              <a:rPr lang="en-US" sz="2800" b="1" dirty="0">
                <a:latin typeface="Calibri" panose="020F0502020204030204" pitchFamily="34" charset="0"/>
                <a:cs typeface="Calibri" panose="020F0502020204030204" pitchFamily="34" charset="0"/>
              </a:rPr>
              <a:t>within the Font group </a:t>
            </a:r>
          </a:p>
          <a:p>
            <a:pPr algn="ctr"/>
            <a:r>
              <a:rPr lang="en-US" sz="2000" b="1" dirty="0">
                <a:solidFill>
                  <a:srgbClr val="FFFF00"/>
                </a:solidFill>
                <a:latin typeface="Calibri" panose="020F0502020204030204" pitchFamily="34" charset="0"/>
                <a:cs typeface="Calibri" panose="020F0502020204030204" pitchFamily="34" charset="0"/>
              </a:rPr>
              <a:t>(Cont’d)</a:t>
            </a:r>
            <a:endParaRPr lang="en-US" sz="4400" b="1" dirty="0">
              <a:solidFill>
                <a:srgbClr val="FFFF00"/>
              </a:solidFill>
              <a:latin typeface="Calibri" panose="020F0502020204030204" pitchFamily="34" charset="0"/>
              <a:cs typeface="Calibri" panose="020F0502020204030204" pitchFamily="34" charset="0"/>
            </a:endParaRPr>
          </a:p>
        </p:txBody>
      </p:sp>
      <p:pic>
        <p:nvPicPr>
          <p:cNvPr id="13" name="Picture 12">
            <a:extLst>
              <a:ext uri="{FF2B5EF4-FFF2-40B4-BE49-F238E27FC236}">
                <a16:creationId xmlns:a16="http://schemas.microsoft.com/office/drawing/2014/main" id="{9D2B148B-D450-437E-B811-08959B57ACBC}"/>
              </a:ext>
            </a:extLst>
          </p:cNvPr>
          <p:cNvPicPr>
            <a:picLocks noChangeAspect="1"/>
          </p:cNvPicPr>
          <p:nvPr/>
        </p:nvPicPr>
        <p:blipFill>
          <a:blip r:embed="rId3"/>
          <a:stretch>
            <a:fillRect/>
          </a:stretch>
        </p:blipFill>
        <p:spPr>
          <a:xfrm>
            <a:off x="4586741" y="367607"/>
            <a:ext cx="4395068" cy="3071553"/>
          </a:xfrm>
          <a:prstGeom prst="rect">
            <a:avLst/>
          </a:prstGeom>
          <a:ln>
            <a:solidFill>
              <a:schemeClr val="accent1"/>
            </a:solidFill>
          </a:ln>
          <a:effectLst>
            <a:outerShdw blurRad="292100" dist="139700" dir="2700000" algn="tl" rotWithShape="0">
              <a:srgbClr val="333333">
                <a:alpha val="65000"/>
              </a:srgbClr>
            </a:outerShdw>
          </a:effectLst>
        </p:spPr>
      </p:pic>
      <p:sp>
        <p:nvSpPr>
          <p:cNvPr id="14" name="Rectangle 13">
            <a:extLst>
              <a:ext uri="{FF2B5EF4-FFF2-40B4-BE49-F238E27FC236}">
                <a16:creationId xmlns:a16="http://schemas.microsoft.com/office/drawing/2014/main" id="{5274B0E5-FDEA-4F3B-ADDA-6B65A1312BB8}"/>
              </a:ext>
            </a:extLst>
          </p:cNvPr>
          <p:cNvSpPr/>
          <p:nvPr/>
        </p:nvSpPr>
        <p:spPr>
          <a:xfrm>
            <a:off x="4702627" y="1820328"/>
            <a:ext cx="3624943" cy="105350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9129D0D-7F73-490F-87D4-0FF303967AEC}"/>
              </a:ext>
            </a:extLst>
          </p:cNvPr>
          <p:cNvSpPr/>
          <p:nvPr/>
        </p:nvSpPr>
        <p:spPr>
          <a:xfrm>
            <a:off x="9115585" y="1042519"/>
            <a:ext cx="2939590" cy="4154984"/>
          </a:xfrm>
          <a:prstGeom prst="rect">
            <a:avLst/>
          </a:prstGeom>
          <a:solidFill>
            <a:schemeClr val="accent1"/>
          </a:solidFill>
        </p:spPr>
        <p:txBody>
          <a:bodyPr wrap="square">
            <a:spAutoFit/>
          </a:bodyPr>
          <a:lstStyle/>
          <a:p>
            <a:pPr algn="ctr"/>
            <a:r>
              <a:rPr lang="en-US" sz="2400" b="1" dirty="0">
                <a:solidFill>
                  <a:srgbClr val="FFFF00"/>
                </a:solidFill>
                <a:latin typeface="Calibri" panose="020F0502020204030204" pitchFamily="34" charset="0"/>
                <a:cs typeface="Calibri" panose="020F0502020204030204" pitchFamily="34" charset="0"/>
              </a:rPr>
              <a:t>Effects</a:t>
            </a:r>
          </a:p>
          <a:p>
            <a:r>
              <a:rPr lang="en-US" sz="2400" b="1" dirty="0">
                <a:latin typeface="Calibri" panose="020F0502020204030204" pitchFamily="34" charset="0"/>
                <a:cs typeface="Calibri" panose="020F0502020204030204" pitchFamily="34" charset="0"/>
              </a:rPr>
              <a:t>Select the required Effects          check-box(es) to apply to the selected text.</a:t>
            </a:r>
          </a:p>
          <a:p>
            <a:endParaRPr lang="en-US" sz="2400" b="1" dirty="0">
              <a:latin typeface="Calibri" panose="020F0502020204030204" pitchFamily="34" charset="0"/>
              <a:cs typeface="Calibri" panose="020F0502020204030204" pitchFamily="34" charset="0"/>
            </a:endParaRPr>
          </a:p>
          <a:p>
            <a:r>
              <a:rPr lang="en-US" sz="2400" b="1" dirty="0">
                <a:latin typeface="Calibri" panose="020F0502020204030204" pitchFamily="34" charset="0"/>
                <a:cs typeface="Calibri" panose="020F0502020204030204" pitchFamily="34" charset="0"/>
              </a:rPr>
              <a:t>Once the options are chosen, click the OK button within the Font dialog box. </a:t>
            </a:r>
          </a:p>
        </p:txBody>
      </p:sp>
      <p:pic>
        <p:nvPicPr>
          <p:cNvPr id="2" name="Picture 1">
            <a:extLst>
              <a:ext uri="{FF2B5EF4-FFF2-40B4-BE49-F238E27FC236}">
                <a16:creationId xmlns:a16="http://schemas.microsoft.com/office/drawing/2014/main" id="{D92EAD75-45A4-49D4-A6E3-B55E78330B92}"/>
              </a:ext>
            </a:extLst>
          </p:cNvPr>
          <p:cNvPicPr>
            <a:picLocks noChangeAspect="1"/>
          </p:cNvPicPr>
          <p:nvPr/>
        </p:nvPicPr>
        <p:blipFill>
          <a:blip r:embed="rId4"/>
          <a:stretch>
            <a:fillRect/>
          </a:stretch>
        </p:blipFill>
        <p:spPr>
          <a:xfrm>
            <a:off x="5187395" y="3751173"/>
            <a:ext cx="3423205" cy="280389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4410302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B99D7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lide Number Placeholder 2">
            <a:extLst>
              <a:ext uri="{FF2B5EF4-FFF2-40B4-BE49-F238E27FC236}">
                <a16:creationId xmlns:a16="http://schemas.microsoft.com/office/drawing/2014/main" id="{DF675B59-3522-4ACE-B821-5EEEB035A1CF}"/>
              </a:ext>
            </a:extLst>
          </p:cNvPr>
          <p:cNvSpPr>
            <a:spLocks noGrp="1"/>
          </p:cNvSpPr>
          <p:nvPr>
            <p:ph type="sldNum" sz="quarter" idx="12"/>
          </p:nvPr>
        </p:nvSpPr>
        <p:spPr/>
        <p:txBody>
          <a:bodyPr/>
          <a:lstStyle/>
          <a:p>
            <a:fld id="{A7CD31F4-64FA-4BA0-9498-67783267A8C8}" type="slidenum">
              <a:rPr lang="en-US" smtClean="0"/>
              <a:t>16</a:t>
            </a:fld>
            <a:endParaRPr lang="en-US"/>
          </a:p>
        </p:txBody>
      </p:sp>
      <p:pic>
        <p:nvPicPr>
          <p:cNvPr id="1026" name="Picture 2" descr="Clipart shapes oval, Clipart shapes oval Transparent FREE for ...">
            <a:extLst>
              <a:ext uri="{FF2B5EF4-FFF2-40B4-BE49-F238E27FC236}">
                <a16:creationId xmlns:a16="http://schemas.microsoft.com/office/drawing/2014/main" id="{3ACBD588-4C67-43ED-8400-EB5039B291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91" y="1652120"/>
            <a:ext cx="3988574" cy="357408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C64F6736-E5F6-46AD-9869-B89FDD871E1E}"/>
              </a:ext>
            </a:extLst>
          </p:cNvPr>
          <p:cNvSpPr/>
          <p:nvPr/>
        </p:nvSpPr>
        <p:spPr>
          <a:xfrm>
            <a:off x="294254" y="2485053"/>
            <a:ext cx="3502049" cy="1261884"/>
          </a:xfrm>
          <a:prstGeom prst="rect">
            <a:avLst/>
          </a:prstGeom>
        </p:spPr>
        <p:txBody>
          <a:bodyPr wrap="none">
            <a:spAutoFit/>
          </a:bodyPr>
          <a:lstStyle/>
          <a:p>
            <a:pPr algn="ctr"/>
            <a:r>
              <a:rPr lang="en-US" sz="2800" b="1" dirty="0">
                <a:latin typeface="Calibri" panose="020F0502020204030204" pitchFamily="34" charset="0"/>
                <a:cs typeface="Calibri" panose="020F0502020204030204" pitchFamily="34" charset="0"/>
              </a:rPr>
              <a:t>Dialog launcher </a:t>
            </a:r>
          </a:p>
          <a:p>
            <a:pPr algn="ctr"/>
            <a:r>
              <a:rPr lang="en-US" sz="2800" b="1" dirty="0">
                <a:latin typeface="Calibri" panose="020F0502020204030204" pitchFamily="34" charset="0"/>
                <a:cs typeface="Calibri" panose="020F0502020204030204" pitchFamily="34" charset="0"/>
              </a:rPr>
              <a:t>within the Font group </a:t>
            </a:r>
          </a:p>
          <a:p>
            <a:pPr algn="ctr"/>
            <a:r>
              <a:rPr lang="en-US" sz="2000" b="1" dirty="0">
                <a:solidFill>
                  <a:srgbClr val="FFFF00"/>
                </a:solidFill>
                <a:latin typeface="Calibri" panose="020F0502020204030204" pitchFamily="34" charset="0"/>
                <a:cs typeface="Calibri" panose="020F0502020204030204" pitchFamily="34" charset="0"/>
              </a:rPr>
              <a:t>(Cont’d)</a:t>
            </a:r>
            <a:endParaRPr lang="en-US" sz="4400" b="1" dirty="0">
              <a:solidFill>
                <a:srgbClr val="FFFF00"/>
              </a:solidFill>
              <a:latin typeface="Calibri" panose="020F0502020204030204" pitchFamily="34" charset="0"/>
              <a:cs typeface="Calibri" panose="020F0502020204030204" pitchFamily="34" charset="0"/>
            </a:endParaRPr>
          </a:p>
        </p:txBody>
      </p:sp>
      <p:pic>
        <p:nvPicPr>
          <p:cNvPr id="13" name="Picture 12">
            <a:extLst>
              <a:ext uri="{FF2B5EF4-FFF2-40B4-BE49-F238E27FC236}">
                <a16:creationId xmlns:a16="http://schemas.microsoft.com/office/drawing/2014/main" id="{9D2B148B-D450-437E-B811-08959B57ACBC}"/>
              </a:ext>
            </a:extLst>
          </p:cNvPr>
          <p:cNvPicPr>
            <a:picLocks noChangeAspect="1"/>
          </p:cNvPicPr>
          <p:nvPr/>
        </p:nvPicPr>
        <p:blipFill>
          <a:blip r:embed="rId3"/>
          <a:stretch>
            <a:fillRect/>
          </a:stretch>
        </p:blipFill>
        <p:spPr>
          <a:xfrm>
            <a:off x="5717981" y="2766418"/>
            <a:ext cx="4395068" cy="3071553"/>
          </a:xfrm>
          <a:prstGeom prst="rect">
            <a:avLst/>
          </a:prstGeom>
          <a:ln>
            <a:solidFill>
              <a:schemeClr val="accent1"/>
            </a:solidFill>
          </a:ln>
          <a:effectLst>
            <a:outerShdw blurRad="292100" dist="139700" dir="2700000" algn="tl" rotWithShape="0">
              <a:srgbClr val="333333">
                <a:alpha val="65000"/>
              </a:srgbClr>
            </a:outerShdw>
          </a:effectLst>
        </p:spPr>
      </p:pic>
      <p:sp>
        <p:nvSpPr>
          <p:cNvPr id="16" name="Rectangle: Rounded Corners 15">
            <a:extLst>
              <a:ext uri="{FF2B5EF4-FFF2-40B4-BE49-F238E27FC236}">
                <a16:creationId xmlns:a16="http://schemas.microsoft.com/office/drawing/2014/main" id="{89129D0D-7F73-490F-87D4-0FF303967AEC}"/>
              </a:ext>
            </a:extLst>
          </p:cNvPr>
          <p:cNvSpPr/>
          <p:nvPr/>
        </p:nvSpPr>
        <p:spPr>
          <a:xfrm>
            <a:off x="5161855" y="666879"/>
            <a:ext cx="6072201" cy="1328023"/>
          </a:xfrm>
          <a:prstGeom prst="roundRect">
            <a:avLst/>
          </a:prstGeom>
          <a:solidFill>
            <a:schemeClr val="accent1"/>
          </a:solidFill>
        </p:spPr>
        <p:txBody>
          <a:bodyPr wrap="square" anchor="ctr">
            <a:spAutoFit/>
          </a:bodyPr>
          <a:lstStyle/>
          <a:p>
            <a:r>
              <a:rPr lang="en-US" sz="2400" b="1" dirty="0">
                <a:latin typeface="Calibri" panose="020F0502020204030204" pitchFamily="34" charset="0"/>
                <a:cs typeface="Calibri" panose="020F0502020204030204" pitchFamily="34" charset="0"/>
              </a:rPr>
              <a:t>Once the options are chosen, click the OK button within the Font dialog box to apply the changes to the selected text </a:t>
            </a:r>
          </a:p>
        </p:txBody>
      </p:sp>
      <p:cxnSp>
        <p:nvCxnSpPr>
          <p:cNvPr id="5" name="Straight Arrow Connector 4">
            <a:extLst>
              <a:ext uri="{FF2B5EF4-FFF2-40B4-BE49-F238E27FC236}">
                <a16:creationId xmlns:a16="http://schemas.microsoft.com/office/drawing/2014/main" id="{CFDB869D-7A26-4B84-8E30-8F5B5438FD55}"/>
              </a:ext>
            </a:extLst>
          </p:cNvPr>
          <p:cNvCxnSpPr/>
          <p:nvPr/>
        </p:nvCxnSpPr>
        <p:spPr>
          <a:xfrm>
            <a:off x="7424056" y="5660571"/>
            <a:ext cx="1132114"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01166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B99D7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5" name="Content Placeholder 2">
            <a:extLst>
              <a:ext uri="{FF2B5EF4-FFF2-40B4-BE49-F238E27FC236}">
                <a16:creationId xmlns:a16="http://schemas.microsoft.com/office/drawing/2014/main" id="{33A702D0-A01A-4F94-AF7B-D4BDF2B18878}"/>
              </a:ext>
            </a:extLst>
          </p:cNvPr>
          <p:cNvGraphicFramePr>
            <a:graphicFrameLocks noGrp="1"/>
          </p:cNvGraphicFramePr>
          <p:nvPr>
            <p:ph idx="1"/>
            <p:extLst>
              <p:ext uri="{D42A27DB-BD31-4B8C-83A1-F6EECF244321}">
                <p14:modId xmlns:p14="http://schemas.microsoft.com/office/powerpoint/2010/main" val="1432199344"/>
              </p:ext>
            </p:extLst>
          </p:nvPr>
        </p:nvGraphicFramePr>
        <p:xfrm>
          <a:off x="4373196" y="172720"/>
          <a:ext cx="7544484" cy="6532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DF675B59-3522-4ACE-B821-5EEEB035A1CF}"/>
              </a:ext>
            </a:extLst>
          </p:cNvPr>
          <p:cNvSpPr>
            <a:spLocks noGrp="1"/>
          </p:cNvSpPr>
          <p:nvPr>
            <p:ph type="sldNum" sz="quarter" idx="12"/>
          </p:nvPr>
        </p:nvSpPr>
        <p:spPr/>
        <p:txBody>
          <a:bodyPr/>
          <a:lstStyle/>
          <a:p>
            <a:fld id="{A7CD31F4-64FA-4BA0-9498-67783267A8C8}" type="slidenum">
              <a:rPr lang="en-US" i="1" smtClean="0"/>
              <a:t>17</a:t>
            </a:fld>
            <a:endParaRPr lang="en-US" i="1" dirty="0"/>
          </a:p>
        </p:txBody>
      </p:sp>
      <p:pic>
        <p:nvPicPr>
          <p:cNvPr id="1026" name="Picture 2" descr="Clipart shapes oval, Clipart shapes oval Transparent FREE for ...">
            <a:extLst>
              <a:ext uri="{FF2B5EF4-FFF2-40B4-BE49-F238E27FC236}">
                <a16:creationId xmlns:a16="http://schemas.microsoft.com/office/drawing/2014/main" id="{3ACBD588-4C67-43ED-8400-EB5039B2910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991" y="1652120"/>
            <a:ext cx="3988574" cy="357408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C64F6736-E5F6-46AD-9869-B89FDD871E1E}"/>
              </a:ext>
            </a:extLst>
          </p:cNvPr>
          <p:cNvSpPr/>
          <p:nvPr/>
        </p:nvSpPr>
        <p:spPr>
          <a:xfrm>
            <a:off x="810431" y="2717880"/>
            <a:ext cx="2643865" cy="954107"/>
          </a:xfrm>
          <a:prstGeom prst="rect">
            <a:avLst/>
          </a:prstGeom>
        </p:spPr>
        <p:txBody>
          <a:bodyPr wrap="none">
            <a:spAutoFit/>
          </a:bodyPr>
          <a:lstStyle/>
          <a:p>
            <a:pPr algn="ctr"/>
            <a:r>
              <a:rPr lang="en-US" sz="2800" b="1" dirty="0">
                <a:latin typeface="Calibri" panose="020F0502020204030204" pitchFamily="34" charset="0"/>
                <a:cs typeface="Calibri" panose="020F0502020204030204" pitchFamily="34" charset="0"/>
              </a:rPr>
              <a:t>Change the font </a:t>
            </a:r>
          </a:p>
          <a:p>
            <a:pPr algn="ctr"/>
            <a:r>
              <a:rPr lang="en-US" sz="2800" b="1" dirty="0">
                <a:latin typeface="Calibri" panose="020F0502020204030204" pitchFamily="34" charset="0"/>
                <a:cs typeface="Calibri" panose="020F0502020204030204" pitchFamily="34" charset="0"/>
              </a:rPr>
              <a:t>on ALL slides </a:t>
            </a:r>
          </a:p>
        </p:txBody>
      </p:sp>
      <p:sp>
        <p:nvSpPr>
          <p:cNvPr id="8" name="Rectangle 7">
            <a:extLst>
              <a:ext uri="{FF2B5EF4-FFF2-40B4-BE49-F238E27FC236}">
                <a16:creationId xmlns:a16="http://schemas.microsoft.com/office/drawing/2014/main" id="{0B16D115-AFA1-4E57-B7DF-60F38ECF2047}"/>
              </a:ext>
            </a:extLst>
          </p:cNvPr>
          <p:cNvSpPr/>
          <p:nvPr/>
        </p:nvSpPr>
        <p:spPr>
          <a:xfrm>
            <a:off x="8610599" y="2569029"/>
            <a:ext cx="3401615" cy="16981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1111250">
              <a:lnSpc>
                <a:spcPct val="90000"/>
              </a:lnSpc>
              <a:spcBef>
                <a:spcPct val="0"/>
              </a:spcBef>
              <a:spcAft>
                <a:spcPct val="35000"/>
              </a:spcAft>
            </a:pPr>
            <a:r>
              <a:rPr lang="en-US" sz="2000" b="1" dirty="0">
                <a:solidFill>
                  <a:schemeClr val="tx1"/>
                </a:solidFill>
                <a:latin typeface="Calibri" panose="020F0502020204030204" pitchFamily="34" charset="0"/>
                <a:cs typeface="Calibri" panose="020F0502020204030204" pitchFamily="34" charset="0"/>
              </a:rPr>
              <a:t>3. Click the Font Style you want to replace </a:t>
            </a:r>
            <a:r>
              <a:rPr lang="en-US" sz="2000" b="1" dirty="0">
                <a:solidFill>
                  <a:srgbClr val="FFFF00"/>
                </a:solidFill>
                <a:latin typeface="Calibri" panose="020F0502020204030204" pitchFamily="34" charset="0"/>
                <a:cs typeface="Calibri" panose="020F0502020204030204" pitchFamily="34" charset="0"/>
              </a:rPr>
              <a:t>(Replace:)  </a:t>
            </a:r>
            <a:r>
              <a:rPr lang="en-US" sz="2000" b="1" dirty="0">
                <a:solidFill>
                  <a:schemeClr val="tx1"/>
                </a:solidFill>
                <a:latin typeface="Calibri" panose="020F0502020204030204" pitchFamily="34" charset="0"/>
                <a:cs typeface="Calibri" panose="020F0502020204030204" pitchFamily="34" charset="0"/>
              </a:rPr>
              <a:t>The Replace drop down arrow will only show you a list of the font styles that are </a:t>
            </a:r>
            <a:r>
              <a:rPr lang="en-US" sz="2000" b="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currently within your presentation </a:t>
            </a:r>
            <a:endParaRPr lang="en-US" dirty="0">
              <a:solidFill>
                <a:srgbClr val="FFFF00"/>
              </a:solidFill>
              <a:effectLst>
                <a:outerShdw blurRad="38100" dist="38100" dir="2700000" algn="tl">
                  <a:srgbClr val="000000">
                    <a:alpha val="43137"/>
                  </a:srgbClr>
                </a:outerShdw>
              </a:effectLst>
            </a:endParaRPr>
          </a:p>
        </p:txBody>
      </p:sp>
      <p:pic>
        <p:nvPicPr>
          <p:cNvPr id="10" name="Picture 9">
            <a:extLst>
              <a:ext uri="{FF2B5EF4-FFF2-40B4-BE49-F238E27FC236}">
                <a16:creationId xmlns:a16="http://schemas.microsoft.com/office/drawing/2014/main" id="{CBFE55C8-645B-4429-BF0E-5BA766598F95}"/>
              </a:ext>
            </a:extLst>
          </p:cNvPr>
          <p:cNvPicPr>
            <a:picLocks noChangeAspect="1"/>
          </p:cNvPicPr>
          <p:nvPr/>
        </p:nvPicPr>
        <p:blipFill>
          <a:blip r:embed="rId8"/>
          <a:stretch>
            <a:fillRect/>
          </a:stretch>
        </p:blipFill>
        <p:spPr>
          <a:xfrm>
            <a:off x="9350829" y="211692"/>
            <a:ext cx="1763485" cy="1716143"/>
          </a:xfrm>
          <a:prstGeom prst="rect">
            <a:avLst/>
          </a:prstGeom>
          <a:ln>
            <a:noFill/>
          </a:ln>
          <a:effectLst>
            <a:outerShdw blurRad="292100" dist="139700" dir="2700000" algn="tl" rotWithShape="0">
              <a:srgbClr val="333333">
                <a:alpha val="65000"/>
              </a:srgbClr>
            </a:outerShdw>
          </a:effectLst>
        </p:spPr>
      </p:pic>
      <p:sp>
        <p:nvSpPr>
          <p:cNvPr id="12" name="Oval 11">
            <a:extLst>
              <a:ext uri="{FF2B5EF4-FFF2-40B4-BE49-F238E27FC236}">
                <a16:creationId xmlns:a16="http://schemas.microsoft.com/office/drawing/2014/main" id="{12E48052-1EE5-4B34-9FD5-BE35E1897386}"/>
              </a:ext>
            </a:extLst>
          </p:cNvPr>
          <p:cNvSpPr/>
          <p:nvPr/>
        </p:nvSpPr>
        <p:spPr>
          <a:xfrm>
            <a:off x="10635343" y="674914"/>
            <a:ext cx="413657" cy="381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F573E8FA-4CEB-4D1B-B2C1-FC9F65F524A2}"/>
              </a:ext>
            </a:extLst>
          </p:cNvPr>
          <p:cNvPicPr>
            <a:picLocks noChangeAspect="1"/>
          </p:cNvPicPr>
          <p:nvPr/>
        </p:nvPicPr>
        <p:blipFill>
          <a:blip r:embed="rId9"/>
          <a:stretch>
            <a:fillRect/>
          </a:stretch>
        </p:blipFill>
        <p:spPr>
          <a:xfrm>
            <a:off x="8157452" y="152400"/>
            <a:ext cx="922105" cy="485974"/>
          </a:xfrm>
          <a:prstGeom prst="rect">
            <a:avLst/>
          </a:prstGeom>
          <a:ln>
            <a:noFill/>
          </a:ln>
          <a:effectLst>
            <a:outerShdw blurRad="292100" dist="139700" dir="2700000" algn="tl" rotWithShape="0">
              <a:srgbClr val="333333">
                <a:alpha val="65000"/>
              </a:srgbClr>
            </a:outerShdw>
          </a:effectLst>
        </p:spPr>
      </p:pic>
      <p:pic>
        <p:nvPicPr>
          <p:cNvPr id="13" name="Picture 12">
            <a:extLst>
              <a:ext uri="{FF2B5EF4-FFF2-40B4-BE49-F238E27FC236}">
                <a16:creationId xmlns:a16="http://schemas.microsoft.com/office/drawing/2014/main" id="{CB52278F-4B92-4F3B-8271-6C5C3F253E02}"/>
              </a:ext>
            </a:extLst>
          </p:cNvPr>
          <p:cNvPicPr>
            <a:picLocks noChangeAspect="1"/>
          </p:cNvPicPr>
          <p:nvPr/>
        </p:nvPicPr>
        <p:blipFill>
          <a:blip r:embed="rId10"/>
          <a:stretch>
            <a:fillRect/>
          </a:stretch>
        </p:blipFill>
        <p:spPr>
          <a:xfrm>
            <a:off x="7019897" y="3042743"/>
            <a:ext cx="1449383" cy="629244"/>
          </a:xfrm>
          <a:prstGeom prst="rect">
            <a:avLst/>
          </a:prstGeom>
          <a:ln>
            <a:noFill/>
          </a:ln>
          <a:effectLst>
            <a:outerShdw blurRad="292100" dist="139700" dir="2700000" algn="tl" rotWithShape="0">
              <a:srgbClr val="333333">
                <a:alpha val="65000"/>
              </a:srgbClr>
            </a:outerShdw>
          </a:effectLst>
        </p:spPr>
      </p:pic>
      <p:pic>
        <p:nvPicPr>
          <p:cNvPr id="14" name="Picture 13">
            <a:extLst>
              <a:ext uri="{FF2B5EF4-FFF2-40B4-BE49-F238E27FC236}">
                <a16:creationId xmlns:a16="http://schemas.microsoft.com/office/drawing/2014/main" id="{DBCD0A7F-FF29-41BC-9D06-57309B1A3D35}"/>
              </a:ext>
            </a:extLst>
          </p:cNvPr>
          <p:cNvPicPr>
            <a:picLocks noChangeAspect="1"/>
          </p:cNvPicPr>
          <p:nvPr/>
        </p:nvPicPr>
        <p:blipFill>
          <a:blip r:embed="rId11"/>
          <a:stretch>
            <a:fillRect/>
          </a:stretch>
        </p:blipFill>
        <p:spPr>
          <a:xfrm>
            <a:off x="4278661" y="5125968"/>
            <a:ext cx="3383416" cy="140769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22433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B99D7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5" name="Content Placeholder 2">
            <a:extLst>
              <a:ext uri="{FF2B5EF4-FFF2-40B4-BE49-F238E27FC236}">
                <a16:creationId xmlns:a16="http://schemas.microsoft.com/office/drawing/2014/main" id="{33A702D0-A01A-4F94-AF7B-D4BDF2B18878}"/>
              </a:ext>
            </a:extLst>
          </p:cNvPr>
          <p:cNvGraphicFramePr>
            <a:graphicFrameLocks noGrp="1"/>
          </p:cNvGraphicFramePr>
          <p:nvPr>
            <p:ph idx="1"/>
            <p:extLst>
              <p:ext uri="{D42A27DB-BD31-4B8C-83A1-F6EECF244321}">
                <p14:modId xmlns:p14="http://schemas.microsoft.com/office/powerpoint/2010/main" val="2423439989"/>
              </p:ext>
            </p:extLst>
          </p:nvPr>
        </p:nvGraphicFramePr>
        <p:xfrm>
          <a:off x="4373196" y="172720"/>
          <a:ext cx="7544484" cy="6532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DF675B59-3522-4ACE-B821-5EEEB035A1CF}"/>
              </a:ext>
            </a:extLst>
          </p:cNvPr>
          <p:cNvSpPr>
            <a:spLocks noGrp="1"/>
          </p:cNvSpPr>
          <p:nvPr>
            <p:ph type="sldNum" sz="quarter" idx="12"/>
          </p:nvPr>
        </p:nvSpPr>
        <p:spPr/>
        <p:txBody>
          <a:bodyPr/>
          <a:lstStyle/>
          <a:p>
            <a:fld id="{A7CD31F4-64FA-4BA0-9498-67783267A8C8}" type="slidenum">
              <a:rPr lang="en-US" smtClean="0"/>
              <a:t>2</a:t>
            </a:fld>
            <a:endParaRPr lang="en-US"/>
          </a:p>
        </p:txBody>
      </p:sp>
      <p:pic>
        <p:nvPicPr>
          <p:cNvPr id="1026" name="Picture 2" descr="Clipart shapes oval, Clipart shapes oval Transparent FREE for ...">
            <a:extLst>
              <a:ext uri="{FF2B5EF4-FFF2-40B4-BE49-F238E27FC236}">
                <a16:creationId xmlns:a16="http://schemas.microsoft.com/office/drawing/2014/main" id="{3ACBD588-4C67-43ED-8400-EB5039B2910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991" y="1652120"/>
            <a:ext cx="3988574" cy="357408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C64F6736-E5F6-46AD-9869-B89FDD871E1E}"/>
              </a:ext>
            </a:extLst>
          </p:cNvPr>
          <p:cNvSpPr/>
          <p:nvPr/>
        </p:nvSpPr>
        <p:spPr>
          <a:xfrm>
            <a:off x="655758" y="2583417"/>
            <a:ext cx="2717860" cy="954107"/>
          </a:xfrm>
          <a:prstGeom prst="rect">
            <a:avLst/>
          </a:prstGeom>
        </p:spPr>
        <p:txBody>
          <a:bodyPr wrap="none">
            <a:spAutoFit/>
          </a:bodyPr>
          <a:lstStyle/>
          <a:p>
            <a:pPr algn="ctr"/>
            <a:r>
              <a:rPr lang="en-US" sz="2800" b="1" dirty="0">
                <a:latin typeface="Calibri" panose="020F0502020204030204" pitchFamily="34" charset="0"/>
                <a:cs typeface="Calibri" panose="020F0502020204030204" pitchFamily="34" charset="0"/>
              </a:rPr>
              <a:t>Change </a:t>
            </a:r>
          </a:p>
          <a:p>
            <a:pPr algn="ctr"/>
            <a:r>
              <a:rPr lang="en-US" sz="2800" b="1" dirty="0">
                <a:latin typeface="Calibri" panose="020F0502020204030204" pitchFamily="34" charset="0"/>
                <a:cs typeface="Calibri" panose="020F0502020204030204" pitchFamily="34" charset="0"/>
              </a:rPr>
              <a:t>Font Appearance</a:t>
            </a:r>
            <a:endParaRPr lang="en-US" sz="4800" b="1" dirty="0">
              <a:latin typeface="Calibri" panose="020F0502020204030204" pitchFamily="34" charset="0"/>
              <a:cs typeface="Calibri" panose="020F0502020204030204" pitchFamily="34" charset="0"/>
            </a:endParaRPr>
          </a:p>
        </p:txBody>
      </p:sp>
      <p:pic>
        <p:nvPicPr>
          <p:cNvPr id="16" name="Picture 15">
            <a:extLst>
              <a:ext uri="{FF2B5EF4-FFF2-40B4-BE49-F238E27FC236}">
                <a16:creationId xmlns:a16="http://schemas.microsoft.com/office/drawing/2014/main" id="{D595AA12-920D-4BC7-80B9-F97A53DF1166}"/>
              </a:ext>
            </a:extLst>
          </p:cNvPr>
          <p:cNvPicPr>
            <a:picLocks noChangeAspect="1"/>
          </p:cNvPicPr>
          <p:nvPr/>
        </p:nvPicPr>
        <p:blipFill>
          <a:blip r:embed="rId8"/>
          <a:stretch>
            <a:fillRect/>
          </a:stretch>
        </p:blipFill>
        <p:spPr>
          <a:xfrm>
            <a:off x="4695323" y="1578846"/>
            <a:ext cx="6081828" cy="2221060"/>
          </a:xfrm>
          <a:prstGeom prst="rect">
            <a:avLst/>
          </a:prstGeom>
          <a:ln>
            <a:noFill/>
          </a:ln>
          <a:effectLst>
            <a:outerShdw blurRad="292100" dist="139700" dir="2700000" algn="tl" rotWithShape="0">
              <a:srgbClr val="333333">
                <a:alpha val="65000"/>
              </a:srgbClr>
            </a:outerShdw>
          </a:effectLst>
        </p:spPr>
      </p:pic>
      <p:cxnSp>
        <p:nvCxnSpPr>
          <p:cNvPr id="18" name="Connector: Elbow 17">
            <a:extLst>
              <a:ext uri="{FF2B5EF4-FFF2-40B4-BE49-F238E27FC236}">
                <a16:creationId xmlns:a16="http://schemas.microsoft.com/office/drawing/2014/main" id="{4A97EA3F-676F-44C8-847C-B37D5C2B14EA}"/>
              </a:ext>
            </a:extLst>
          </p:cNvPr>
          <p:cNvCxnSpPr>
            <a:cxnSpLocks/>
          </p:cNvCxnSpPr>
          <p:nvPr/>
        </p:nvCxnSpPr>
        <p:spPr>
          <a:xfrm rot="16200000" flipH="1">
            <a:off x="4666113" y="3512227"/>
            <a:ext cx="1074520" cy="152401"/>
          </a:xfrm>
          <a:prstGeom prst="bentConnector3">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EE2D03D6-5463-430C-83D0-85C4E9767DB5}"/>
              </a:ext>
            </a:extLst>
          </p:cNvPr>
          <p:cNvSpPr txBox="1"/>
          <p:nvPr/>
        </p:nvSpPr>
        <p:spPr>
          <a:xfrm>
            <a:off x="4141547" y="4125686"/>
            <a:ext cx="1627881" cy="1477328"/>
          </a:xfrm>
          <a:prstGeom prst="rect">
            <a:avLst/>
          </a:prstGeom>
          <a:solidFill>
            <a:schemeClr val="accent1"/>
          </a:solidFill>
        </p:spPr>
        <p:txBody>
          <a:bodyPr wrap="square" rtlCol="0">
            <a:spAutoFit/>
          </a:bodyPr>
          <a:lstStyle/>
          <a:p>
            <a:pPr algn="ctr"/>
            <a:r>
              <a:rPr lang="en-ZA" b="1" dirty="0">
                <a:solidFill>
                  <a:srgbClr val="FFFF00"/>
                </a:solidFill>
                <a:latin typeface="Calibri" panose="020F0502020204030204" pitchFamily="34" charset="0"/>
                <a:cs typeface="Calibri" panose="020F0502020204030204" pitchFamily="34" charset="0"/>
              </a:rPr>
              <a:t>Bold</a:t>
            </a:r>
          </a:p>
          <a:p>
            <a:r>
              <a:rPr lang="en-ZA" b="1" dirty="0">
                <a:latin typeface="Calibri" panose="020F0502020204030204" pitchFamily="34" charset="0"/>
                <a:cs typeface="Calibri" panose="020F0502020204030204" pitchFamily="34" charset="0"/>
              </a:rPr>
              <a:t>Use this option to make your text heavier and thicker</a:t>
            </a:r>
            <a:endParaRPr lang="en-US" b="1" dirty="0">
              <a:latin typeface="Calibri" panose="020F0502020204030204" pitchFamily="34" charset="0"/>
              <a:cs typeface="Calibri" panose="020F0502020204030204" pitchFamily="34" charset="0"/>
            </a:endParaRPr>
          </a:p>
        </p:txBody>
      </p:sp>
      <p:cxnSp>
        <p:nvCxnSpPr>
          <p:cNvPr id="26" name="Connector: Elbow 25">
            <a:extLst>
              <a:ext uri="{FF2B5EF4-FFF2-40B4-BE49-F238E27FC236}">
                <a16:creationId xmlns:a16="http://schemas.microsoft.com/office/drawing/2014/main" id="{E86ADB2B-808E-4D1F-8694-13D3627F3E21}"/>
              </a:ext>
            </a:extLst>
          </p:cNvPr>
          <p:cNvCxnSpPr>
            <a:cxnSpLocks/>
          </p:cNvCxnSpPr>
          <p:nvPr/>
        </p:nvCxnSpPr>
        <p:spPr>
          <a:xfrm rot="16200000" flipH="1">
            <a:off x="5418885" y="3150781"/>
            <a:ext cx="1086712" cy="831351"/>
          </a:xfrm>
          <a:prstGeom prst="bentConnector3">
            <a:avLst>
              <a:gd name="adj1" fmla="val 50000"/>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20F16066-2F26-4E0F-B1AA-B0D500D814E9}"/>
              </a:ext>
            </a:extLst>
          </p:cNvPr>
          <p:cNvSpPr txBox="1"/>
          <p:nvPr/>
        </p:nvSpPr>
        <p:spPr>
          <a:xfrm>
            <a:off x="5829206" y="4133484"/>
            <a:ext cx="1627881" cy="2308324"/>
          </a:xfrm>
          <a:prstGeom prst="rect">
            <a:avLst/>
          </a:prstGeom>
          <a:solidFill>
            <a:schemeClr val="accent1"/>
          </a:solidFill>
        </p:spPr>
        <p:txBody>
          <a:bodyPr wrap="square" rtlCol="0">
            <a:spAutoFit/>
          </a:bodyPr>
          <a:lstStyle/>
          <a:p>
            <a:pPr algn="ctr"/>
            <a:r>
              <a:rPr lang="en-US" b="1" dirty="0">
                <a:solidFill>
                  <a:srgbClr val="FFFF00"/>
                </a:solidFill>
                <a:latin typeface="Calibri" panose="020F0502020204030204" pitchFamily="34" charset="0"/>
                <a:cs typeface="Calibri" panose="020F0502020204030204" pitchFamily="34" charset="0"/>
              </a:rPr>
              <a:t>Italic</a:t>
            </a:r>
            <a:r>
              <a:rPr lang="en-US" b="1" dirty="0">
                <a:latin typeface="Calibri" panose="020F0502020204030204" pitchFamily="34" charset="0"/>
                <a:cs typeface="Calibri" panose="020F0502020204030204" pitchFamily="34" charset="0"/>
              </a:rPr>
              <a:t> </a:t>
            </a:r>
            <a:endParaRPr lang="en-ZA" b="1" dirty="0">
              <a:latin typeface="Calibri" panose="020F0502020204030204" pitchFamily="34" charset="0"/>
              <a:cs typeface="Calibri" panose="020F0502020204030204" pitchFamily="34" charset="0"/>
            </a:endParaRPr>
          </a:p>
          <a:p>
            <a:r>
              <a:rPr lang="en-ZA" b="1" dirty="0">
                <a:latin typeface="Calibri" panose="020F0502020204030204" pitchFamily="34" charset="0"/>
                <a:cs typeface="Calibri" panose="020F0502020204030204" pitchFamily="34" charset="0"/>
              </a:rPr>
              <a:t>Use this option to </a:t>
            </a:r>
            <a:r>
              <a:rPr lang="en-US" b="1" dirty="0">
                <a:latin typeface="Calibri" panose="020F0502020204030204" pitchFamily="34" charset="0"/>
                <a:cs typeface="Calibri" panose="020F0502020204030204" pitchFamily="34" charset="0"/>
              </a:rPr>
              <a:t>make your text look  </a:t>
            </a:r>
            <a:r>
              <a:rPr lang="en-US" b="1" i="1" dirty="0">
                <a:latin typeface="Calibri" panose="020F0502020204030204" pitchFamily="34" charset="0"/>
                <a:cs typeface="Calibri" panose="020F0502020204030204" pitchFamily="34" charset="0"/>
              </a:rPr>
              <a:t>"lean“.</a:t>
            </a:r>
          </a:p>
          <a:p>
            <a:r>
              <a:rPr lang="en-US" b="1" i="1" dirty="0">
                <a:latin typeface="Calibri" panose="020F0502020204030204" pitchFamily="34" charset="0"/>
                <a:cs typeface="Calibri" panose="020F0502020204030204" pitchFamily="34" charset="0"/>
              </a:rPr>
              <a:t> It is great for captions or annotations</a:t>
            </a:r>
          </a:p>
        </p:txBody>
      </p:sp>
      <p:sp>
        <p:nvSpPr>
          <p:cNvPr id="61" name="TextBox 60">
            <a:extLst>
              <a:ext uri="{FF2B5EF4-FFF2-40B4-BE49-F238E27FC236}">
                <a16:creationId xmlns:a16="http://schemas.microsoft.com/office/drawing/2014/main" id="{70119F90-7F76-4E9A-8B12-46F6DAD297D7}"/>
              </a:ext>
            </a:extLst>
          </p:cNvPr>
          <p:cNvSpPr txBox="1"/>
          <p:nvPr/>
        </p:nvSpPr>
        <p:spPr>
          <a:xfrm>
            <a:off x="7629463" y="4137931"/>
            <a:ext cx="1627881" cy="1754326"/>
          </a:xfrm>
          <a:prstGeom prst="rect">
            <a:avLst/>
          </a:prstGeom>
          <a:solidFill>
            <a:schemeClr val="accent1"/>
          </a:solidFill>
        </p:spPr>
        <p:txBody>
          <a:bodyPr wrap="square" rtlCol="0">
            <a:spAutoFit/>
          </a:bodyPr>
          <a:lstStyle/>
          <a:p>
            <a:pPr algn="ctr"/>
            <a:r>
              <a:rPr lang="en-ZA" b="1" dirty="0">
                <a:solidFill>
                  <a:srgbClr val="FFFF00"/>
                </a:solidFill>
                <a:latin typeface="Calibri" panose="020F0502020204030204" pitchFamily="34" charset="0"/>
                <a:cs typeface="Calibri" panose="020F0502020204030204" pitchFamily="34" charset="0"/>
              </a:rPr>
              <a:t>Underline</a:t>
            </a:r>
            <a:endParaRPr lang="en-ZA" b="1" dirty="0">
              <a:latin typeface="Calibri" panose="020F0502020204030204" pitchFamily="34" charset="0"/>
              <a:cs typeface="Calibri" panose="020F0502020204030204" pitchFamily="34" charset="0"/>
            </a:endParaRPr>
          </a:p>
          <a:p>
            <a:r>
              <a:rPr lang="en-ZA" b="1" dirty="0">
                <a:latin typeface="Calibri" panose="020F0502020204030204" pitchFamily="34" charset="0"/>
                <a:cs typeface="Calibri" panose="020F0502020204030204" pitchFamily="34" charset="0"/>
              </a:rPr>
              <a:t>Use this option to </a:t>
            </a:r>
            <a:r>
              <a:rPr lang="en-US" b="1" dirty="0">
                <a:latin typeface="Calibri" panose="020F0502020204030204" pitchFamily="34" charset="0"/>
                <a:cs typeface="Calibri" panose="020F0502020204030204" pitchFamily="34" charset="0"/>
              </a:rPr>
              <a:t>add a </a:t>
            </a:r>
            <a:r>
              <a:rPr lang="en-US" b="1" u="sng" dirty="0">
                <a:latin typeface="Calibri" panose="020F0502020204030204" pitchFamily="34" charset="0"/>
                <a:cs typeface="Calibri" panose="020F0502020204030204" pitchFamily="34" charset="0"/>
              </a:rPr>
              <a:t>horizontal line below your text</a:t>
            </a:r>
            <a:r>
              <a:rPr lang="en-US" u="sng" dirty="0"/>
              <a:t>.</a:t>
            </a:r>
            <a:endParaRPr lang="en-US" b="1" u="sng" dirty="0">
              <a:latin typeface="Calibri" panose="020F0502020204030204" pitchFamily="34" charset="0"/>
              <a:cs typeface="Calibri" panose="020F0502020204030204" pitchFamily="34" charset="0"/>
            </a:endParaRPr>
          </a:p>
        </p:txBody>
      </p:sp>
      <p:grpSp>
        <p:nvGrpSpPr>
          <p:cNvPr id="42" name="Group 41">
            <a:extLst>
              <a:ext uri="{FF2B5EF4-FFF2-40B4-BE49-F238E27FC236}">
                <a16:creationId xmlns:a16="http://schemas.microsoft.com/office/drawing/2014/main" id="{123E5175-1E53-4089-9331-C38BB69A87C9}"/>
              </a:ext>
            </a:extLst>
          </p:cNvPr>
          <p:cNvGrpSpPr/>
          <p:nvPr/>
        </p:nvGrpSpPr>
        <p:grpSpPr>
          <a:xfrm>
            <a:off x="6094476" y="3023100"/>
            <a:ext cx="1902612" cy="1049515"/>
            <a:chOff x="6094476" y="3023100"/>
            <a:chExt cx="1902612" cy="1049515"/>
          </a:xfrm>
        </p:grpSpPr>
        <p:cxnSp>
          <p:nvCxnSpPr>
            <p:cNvPr id="62" name="Connector: Elbow 61">
              <a:extLst>
                <a:ext uri="{FF2B5EF4-FFF2-40B4-BE49-F238E27FC236}">
                  <a16:creationId xmlns:a16="http://schemas.microsoft.com/office/drawing/2014/main" id="{349B1355-AF37-4ED3-913A-BD39D959AB5B}"/>
                </a:ext>
              </a:extLst>
            </p:cNvPr>
            <p:cNvCxnSpPr>
              <a:cxnSpLocks/>
            </p:cNvCxnSpPr>
            <p:nvPr/>
          </p:nvCxnSpPr>
          <p:spPr>
            <a:xfrm rot="16200000" flipH="1">
              <a:off x="7581208" y="3656734"/>
              <a:ext cx="831760" cy="1"/>
            </a:xfrm>
            <a:prstGeom prst="bentConnector3">
              <a:avLst>
                <a:gd name="adj1" fmla="val 50000"/>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90B6442-9524-4471-B15A-6FBBAB33B22B}"/>
                </a:ext>
              </a:extLst>
            </p:cNvPr>
            <p:cNvCxnSpPr/>
            <p:nvPr/>
          </p:nvCxnSpPr>
          <p:spPr>
            <a:xfrm flipH="1">
              <a:off x="6094476" y="3251740"/>
              <a:ext cx="1902611"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277C7AF4-E561-4F2B-B8A4-3EDB0E46F1D4}"/>
                </a:ext>
              </a:extLst>
            </p:cNvPr>
            <p:cNvCxnSpPr/>
            <p:nvPr/>
          </p:nvCxnSpPr>
          <p:spPr>
            <a:xfrm>
              <a:off x="6105362" y="3023100"/>
              <a:ext cx="0" cy="21775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97" name="TextBox 96">
            <a:extLst>
              <a:ext uri="{FF2B5EF4-FFF2-40B4-BE49-F238E27FC236}">
                <a16:creationId xmlns:a16="http://schemas.microsoft.com/office/drawing/2014/main" id="{E3418860-99EA-4AC0-B8E1-55F1CBDD55C0}"/>
              </a:ext>
            </a:extLst>
          </p:cNvPr>
          <p:cNvSpPr txBox="1"/>
          <p:nvPr/>
        </p:nvSpPr>
        <p:spPr>
          <a:xfrm>
            <a:off x="9488993" y="4156657"/>
            <a:ext cx="1864807" cy="2585323"/>
          </a:xfrm>
          <a:prstGeom prst="rect">
            <a:avLst/>
          </a:prstGeom>
          <a:solidFill>
            <a:schemeClr val="accent1"/>
          </a:solidFill>
        </p:spPr>
        <p:txBody>
          <a:bodyPr wrap="square" rtlCol="0">
            <a:spAutoFit/>
          </a:bodyPr>
          <a:lstStyle/>
          <a:p>
            <a:pPr algn="ctr"/>
            <a:r>
              <a:rPr lang="en-US" b="1" dirty="0">
                <a:solidFill>
                  <a:srgbClr val="FFFF00"/>
                </a:solidFill>
                <a:latin typeface="Calibri" panose="020F0502020204030204" pitchFamily="34" charset="0"/>
                <a:cs typeface="Calibri" panose="020F0502020204030204" pitchFamily="34" charset="0"/>
              </a:rPr>
              <a:t>Font</a:t>
            </a:r>
            <a:r>
              <a:rPr lang="en-US" dirty="0"/>
              <a:t> </a:t>
            </a:r>
            <a:endParaRPr lang="en-ZA" b="1" dirty="0">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Click the arrow to scroll through and choose from different typefaces like </a:t>
            </a:r>
            <a:r>
              <a:rPr lang="en-US" b="1" dirty="0">
                <a:latin typeface="Arial" panose="020B0604020202020204" pitchFamily="34" charset="0"/>
                <a:cs typeface="Arial" panose="020B0604020202020204" pitchFamily="34" charset="0"/>
              </a:rPr>
              <a:t>Arial</a:t>
            </a:r>
            <a:r>
              <a:rPr lang="en-US" b="1" dirty="0">
                <a:latin typeface="Calibri" panose="020F0502020204030204" pitchFamily="34" charset="0"/>
                <a:cs typeface="Calibri" panose="020F0502020204030204" pitchFamily="34" charset="0"/>
              </a:rPr>
              <a:t>, </a:t>
            </a:r>
            <a:r>
              <a:rPr lang="en-US" b="1" dirty="0">
                <a:latin typeface="Times New Roman" panose="02020603050405020304" pitchFamily="18" charset="0"/>
                <a:cs typeface="Times New Roman" panose="02020603050405020304" pitchFamily="18" charset="0"/>
              </a:rPr>
              <a:t>Times New Roman</a:t>
            </a:r>
            <a:r>
              <a:rPr lang="en-US" b="1" dirty="0">
                <a:latin typeface="Calibri" panose="020F0502020204030204" pitchFamily="34" charset="0"/>
                <a:cs typeface="Calibri" panose="020F0502020204030204" pitchFamily="34" charset="0"/>
              </a:rPr>
              <a:t>, or a custom font </a:t>
            </a:r>
          </a:p>
        </p:txBody>
      </p:sp>
      <p:cxnSp>
        <p:nvCxnSpPr>
          <p:cNvPr id="4" name="Straight Arrow Connector 3">
            <a:extLst>
              <a:ext uri="{FF2B5EF4-FFF2-40B4-BE49-F238E27FC236}">
                <a16:creationId xmlns:a16="http://schemas.microsoft.com/office/drawing/2014/main" id="{54AF15B9-3B54-458F-BBB5-B6D8F70A18D1}"/>
              </a:ext>
            </a:extLst>
          </p:cNvPr>
          <p:cNvCxnSpPr/>
          <p:nvPr/>
        </p:nvCxnSpPr>
        <p:spPr>
          <a:xfrm>
            <a:off x="7618577" y="2231571"/>
            <a:ext cx="2581337" cy="190331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37BB7D60-797E-4A8B-ABA0-138A0DCE9F72}"/>
              </a:ext>
            </a:extLst>
          </p:cNvPr>
          <p:cNvPicPr>
            <a:picLocks noChangeAspect="1"/>
          </p:cNvPicPr>
          <p:nvPr/>
        </p:nvPicPr>
        <p:blipFill>
          <a:blip r:embed="rId9"/>
          <a:stretch>
            <a:fillRect/>
          </a:stretch>
        </p:blipFill>
        <p:spPr>
          <a:xfrm>
            <a:off x="4695323" y="1170427"/>
            <a:ext cx="733425" cy="438150"/>
          </a:xfrm>
          <a:prstGeom prst="rect">
            <a:avLst/>
          </a:prstGeom>
        </p:spPr>
      </p:pic>
    </p:spTree>
    <p:extLst>
      <p:ext uri="{BB962C8B-B14F-4D97-AF65-F5344CB8AC3E}">
        <p14:creationId xmlns:p14="http://schemas.microsoft.com/office/powerpoint/2010/main" val="34943102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B99D7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5" name="Content Placeholder 2">
            <a:extLst>
              <a:ext uri="{FF2B5EF4-FFF2-40B4-BE49-F238E27FC236}">
                <a16:creationId xmlns:a16="http://schemas.microsoft.com/office/drawing/2014/main" id="{33A702D0-A01A-4F94-AF7B-D4BDF2B18878}"/>
              </a:ext>
            </a:extLst>
          </p:cNvPr>
          <p:cNvGraphicFramePr>
            <a:graphicFrameLocks noGrp="1"/>
          </p:cNvGraphicFramePr>
          <p:nvPr>
            <p:ph idx="1"/>
            <p:extLst>
              <p:ext uri="{D42A27DB-BD31-4B8C-83A1-F6EECF244321}">
                <p14:modId xmlns:p14="http://schemas.microsoft.com/office/powerpoint/2010/main" val="1590739685"/>
              </p:ext>
            </p:extLst>
          </p:nvPr>
        </p:nvGraphicFramePr>
        <p:xfrm>
          <a:off x="4373196" y="172720"/>
          <a:ext cx="7544484" cy="6532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DF675B59-3522-4ACE-B821-5EEEB035A1CF}"/>
              </a:ext>
            </a:extLst>
          </p:cNvPr>
          <p:cNvSpPr>
            <a:spLocks noGrp="1"/>
          </p:cNvSpPr>
          <p:nvPr>
            <p:ph type="sldNum" sz="quarter" idx="12"/>
          </p:nvPr>
        </p:nvSpPr>
        <p:spPr/>
        <p:txBody>
          <a:bodyPr/>
          <a:lstStyle/>
          <a:p>
            <a:fld id="{A7CD31F4-64FA-4BA0-9498-67783267A8C8}" type="slidenum">
              <a:rPr lang="en-US" smtClean="0"/>
              <a:t>3</a:t>
            </a:fld>
            <a:endParaRPr lang="en-US"/>
          </a:p>
        </p:txBody>
      </p:sp>
      <p:pic>
        <p:nvPicPr>
          <p:cNvPr id="1026" name="Picture 2" descr="Clipart shapes oval, Clipart shapes oval Transparent FREE for ...">
            <a:extLst>
              <a:ext uri="{FF2B5EF4-FFF2-40B4-BE49-F238E27FC236}">
                <a16:creationId xmlns:a16="http://schemas.microsoft.com/office/drawing/2014/main" id="{3ACBD588-4C67-43ED-8400-EB5039B2910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991" y="1652120"/>
            <a:ext cx="3988574" cy="357408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C64F6736-E5F6-46AD-9869-B89FDD871E1E}"/>
              </a:ext>
            </a:extLst>
          </p:cNvPr>
          <p:cNvSpPr/>
          <p:nvPr/>
        </p:nvSpPr>
        <p:spPr>
          <a:xfrm>
            <a:off x="614883" y="2583417"/>
            <a:ext cx="2799613" cy="1200329"/>
          </a:xfrm>
          <a:prstGeom prst="rect">
            <a:avLst/>
          </a:prstGeom>
        </p:spPr>
        <p:txBody>
          <a:bodyPr wrap="none">
            <a:spAutoFit/>
          </a:bodyPr>
          <a:lstStyle/>
          <a:p>
            <a:pPr algn="ctr"/>
            <a:r>
              <a:rPr lang="en-US" sz="2800" b="1" dirty="0">
                <a:latin typeface="Calibri" panose="020F0502020204030204" pitchFamily="34" charset="0"/>
                <a:cs typeface="Calibri" panose="020F0502020204030204" pitchFamily="34" charset="0"/>
              </a:rPr>
              <a:t>Change </a:t>
            </a:r>
          </a:p>
          <a:p>
            <a:pPr algn="ctr"/>
            <a:r>
              <a:rPr lang="en-US" sz="2800" b="1" dirty="0">
                <a:latin typeface="Calibri" panose="020F0502020204030204" pitchFamily="34" charset="0"/>
                <a:cs typeface="Calibri" panose="020F0502020204030204" pitchFamily="34" charset="0"/>
              </a:rPr>
              <a:t>Font Appearance </a:t>
            </a:r>
          </a:p>
          <a:p>
            <a:pPr algn="ctr"/>
            <a:r>
              <a:rPr lang="en-US" sz="1600" b="1" dirty="0">
                <a:solidFill>
                  <a:srgbClr val="FFFF00"/>
                </a:solidFill>
                <a:latin typeface="Calibri" panose="020F0502020204030204" pitchFamily="34" charset="0"/>
                <a:cs typeface="Calibri" panose="020F0502020204030204" pitchFamily="34" charset="0"/>
              </a:rPr>
              <a:t>(Cont’d)</a:t>
            </a:r>
            <a:endParaRPr lang="en-US" sz="3200" b="1" dirty="0">
              <a:solidFill>
                <a:srgbClr val="FFFF00"/>
              </a:solidFill>
              <a:latin typeface="Calibri" panose="020F0502020204030204" pitchFamily="34" charset="0"/>
              <a:cs typeface="Calibri" panose="020F0502020204030204" pitchFamily="34" charset="0"/>
            </a:endParaRPr>
          </a:p>
        </p:txBody>
      </p:sp>
      <p:pic>
        <p:nvPicPr>
          <p:cNvPr id="16" name="Picture 15">
            <a:extLst>
              <a:ext uri="{FF2B5EF4-FFF2-40B4-BE49-F238E27FC236}">
                <a16:creationId xmlns:a16="http://schemas.microsoft.com/office/drawing/2014/main" id="{D595AA12-920D-4BC7-80B9-F97A53DF1166}"/>
              </a:ext>
            </a:extLst>
          </p:cNvPr>
          <p:cNvPicPr>
            <a:picLocks noChangeAspect="1"/>
          </p:cNvPicPr>
          <p:nvPr/>
        </p:nvPicPr>
        <p:blipFill>
          <a:blip r:embed="rId8"/>
          <a:stretch>
            <a:fillRect/>
          </a:stretch>
        </p:blipFill>
        <p:spPr>
          <a:xfrm>
            <a:off x="4695323" y="1578846"/>
            <a:ext cx="6081828" cy="2221060"/>
          </a:xfrm>
          <a:prstGeom prst="rect">
            <a:avLst/>
          </a:prstGeom>
          <a:ln>
            <a:noFill/>
          </a:ln>
          <a:effectLst>
            <a:outerShdw blurRad="292100" dist="139700" dir="2700000" algn="tl" rotWithShape="0">
              <a:srgbClr val="333333">
                <a:alpha val="65000"/>
              </a:srgbClr>
            </a:outerShdw>
          </a:effectLst>
        </p:spPr>
      </p:pic>
      <p:sp>
        <p:nvSpPr>
          <p:cNvPr id="20" name="TextBox 19">
            <a:extLst>
              <a:ext uri="{FF2B5EF4-FFF2-40B4-BE49-F238E27FC236}">
                <a16:creationId xmlns:a16="http://schemas.microsoft.com/office/drawing/2014/main" id="{EE2D03D6-5463-430C-83D0-85C4E9767DB5}"/>
              </a:ext>
            </a:extLst>
          </p:cNvPr>
          <p:cNvSpPr txBox="1"/>
          <p:nvPr/>
        </p:nvSpPr>
        <p:spPr>
          <a:xfrm>
            <a:off x="4141547" y="4125686"/>
            <a:ext cx="1627881" cy="2585323"/>
          </a:xfrm>
          <a:prstGeom prst="rect">
            <a:avLst/>
          </a:prstGeom>
          <a:solidFill>
            <a:schemeClr val="accent1"/>
          </a:solidFill>
        </p:spPr>
        <p:txBody>
          <a:bodyPr wrap="square" rtlCol="0">
            <a:spAutoFit/>
          </a:bodyPr>
          <a:lstStyle/>
          <a:p>
            <a:pPr algn="ctr"/>
            <a:r>
              <a:rPr lang="en-US" b="1" dirty="0">
                <a:solidFill>
                  <a:srgbClr val="FFFF00"/>
                </a:solidFill>
                <a:latin typeface="Calibri" panose="020F0502020204030204" pitchFamily="34" charset="0"/>
                <a:cs typeface="Calibri" panose="020F0502020204030204" pitchFamily="34" charset="0"/>
              </a:rPr>
              <a:t>Shadow</a:t>
            </a:r>
            <a:r>
              <a:rPr lang="en-US" b="1" dirty="0">
                <a:latin typeface="Calibri" panose="020F0502020204030204" pitchFamily="34" charset="0"/>
                <a:cs typeface="Calibri" panose="020F0502020204030204" pitchFamily="34" charset="0"/>
              </a:rPr>
              <a:t> </a:t>
            </a:r>
            <a:endParaRPr lang="en-ZA" b="1" dirty="0">
              <a:solidFill>
                <a:srgbClr val="FFFF00"/>
              </a:solidFill>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When your text needs contrast to stand out from the slide, add a </a:t>
            </a:r>
            <a:r>
              <a:rPr lang="en-US"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shadow to make it more readable</a:t>
            </a:r>
          </a:p>
        </p:txBody>
      </p:sp>
      <p:sp>
        <p:nvSpPr>
          <p:cNvPr id="28" name="TextBox 27">
            <a:extLst>
              <a:ext uri="{FF2B5EF4-FFF2-40B4-BE49-F238E27FC236}">
                <a16:creationId xmlns:a16="http://schemas.microsoft.com/office/drawing/2014/main" id="{20F16066-2F26-4E0F-B1AA-B0D500D814E9}"/>
              </a:ext>
            </a:extLst>
          </p:cNvPr>
          <p:cNvSpPr txBox="1"/>
          <p:nvPr/>
        </p:nvSpPr>
        <p:spPr>
          <a:xfrm>
            <a:off x="5829206" y="4133484"/>
            <a:ext cx="1649277" cy="2585323"/>
          </a:xfrm>
          <a:prstGeom prst="rect">
            <a:avLst/>
          </a:prstGeom>
          <a:solidFill>
            <a:schemeClr val="accent1"/>
          </a:solidFill>
        </p:spPr>
        <p:txBody>
          <a:bodyPr wrap="square" rtlCol="0">
            <a:spAutoFit/>
          </a:bodyPr>
          <a:lstStyle/>
          <a:p>
            <a:pPr algn="ctr"/>
            <a:r>
              <a:rPr lang="en-US" b="1" dirty="0">
                <a:solidFill>
                  <a:srgbClr val="FFFF00"/>
                </a:solidFill>
                <a:latin typeface="Calibri" panose="020F0502020204030204" pitchFamily="34" charset="0"/>
                <a:cs typeface="Calibri" panose="020F0502020204030204" pitchFamily="34" charset="0"/>
              </a:rPr>
              <a:t>Strikethrough</a:t>
            </a:r>
            <a:r>
              <a:rPr lang="en-US" b="1" dirty="0">
                <a:latin typeface="Calibri" panose="020F0502020204030204" pitchFamily="34" charset="0"/>
                <a:cs typeface="Calibri" panose="020F0502020204030204" pitchFamily="34" charset="0"/>
              </a:rPr>
              <a:t>  </a:t>
            </a:r>
            <a:endParaRPr lang="en-ZA" b="1" dirty="0">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A strikethrough is a horizontal line through the center of your text, making it appear </a:t>
            </a:r>
            <a:r>
              <a:rPr lang="en-US" b="1" strike="sngStrike" dirty="0">
                <a:latin typeface="Calibri" panose="020F0502020204030204" pitchFamily="34" charset="0"/>
                <a:cs typeface="Calibri" panose="020F0502020204030204" pitchFamily="34" charset="0"/>
              </a:rPr>
              <a:t>crossed out</a:t>
            </a:r>
          </a:p>
        </p:txBody>
      </p:sp>
      <p:sp>
        <p:nvSpPr>
          <p:cNvPr id="61" name="TextBox 60">
            <a:extLst>
              <a:ext uri="{FF2B5EF4-FFF2-40B4-BE49-F238E27FC236}">
                <a16:creationId xmlns:a16="http://schemas.microsoft.com/office/drawing/2014/main" id="{70119F90-7F76-4E9A-8B12-46F6DAD297D7}"/>
              </a:ext>
            </a:extLst>
          </p:cNvPr>
          <p:cNvSpPr txBox="1"/>
          <p:nvPr/>
        </p:nvSpPr>
        <p:spPr>
          <a:xfrm>
            <a:off x="7860476" y="4114528"/>
            <a:ext cx="2983187" cy="2585323"/>
          </a:xfrm>
          <a:prstGeom prst="rect">
            <a:avLst/>
          </a:prstGeom>
          <a:solidFill>
            <a:schemeClr val="accent1"/>
          </a:solidFill>
        </p:spPr>
        <p:txBody>
          <a:bodyPr wrap="square" rtlCol="0">
            <a:spAutoFit/>
          </a:bodyPr>
          <a:lstStyle/>
          <a:p>
            <a:pPr algn="ctr"/>
            <a:r>
              <a:rPr lang="en-US" b="1" dirty="0">
                <a:solidFill>
                  <a:srgbClr val="FFFF00"/>
                </a:solidFill>
                <a:latin typeface="Calibri" panose="020F0502020204030204" pitchFamily="34" charset="0"/>
                <a:cs typeface="Calibri" panose="020F0502020204030204" pitchFamily="34" charset="0"/>
              </a:rPr>
              <a:t>Change Case</a:t>
            </a:r>
          </a:p>
          <a:p>
            <a:r>
              <a:rPr lang="en-US" b="1" dirty="0">
                <a:latin typeface="Calibri" panose="020F0502020204030204" pitchFamily="34" charset="0"/>
                <a:cs typeface="Calibri" panose="020F0502020204030204" pitchFamily="34" charset="0"/>
              </a:rPr>
              <a:t>This tool is a major timesaver for converting text between "cases", such as UPPERCASE, lowercase, Sentence case, etc. If you have all uppercase text for example, you can change it to appear more natural</a:t>
            </a:r>
          </a:p>
        </p:txBody>
      </p:sp>
      <p:grpSp>
        <p:nvGrpSpPr>
          <p:cNvPr id="14" name="Group 13">
            <a:extLst>
              <a:ext uri="{FF2B5EF4-FFF2-40B4-BE49-F238E27FC236}">
                <a16:creationId xmlns:a16="http://schemas.microsoft.com/office/drawing/2014/main" id="{8D14C276-2C9C-4694-8BD5-923AE1D4D997}"/>
              </a:ext>
            </a:extLst>
          </p:cNvPr>
          <p:cNvGrpSpPr/>
          <p:nvPr/>
        </p:nvGrpSpPr>
        <p:grpSpPr>
          <a:xfrm>
            <a:off x="5061857" y="3080656"/>
            <a:ext cx="1436914" cy="1001486"/>
            <a:chOff x="5061857" y="3080656"/>
            <a:chExt cx="1436914" cy="1001486"/>
          </a:xfrm>
        </p:grpSpPr>
        <p:cxnSp>
          <p:nvCxnSpPr>
            <p:cNvPr id="7" name="Straight Connector 6">
              <a:extLst>
                <a:ext uri="{FF2B5EF4-FFF2-40B4-BE49-F238E27FC236}">
                  <a16:creationId xmlns:a16="http://schemas.microsoft.com/office/drawing/2014/main" id="{F546484D-E02D-487C-91AA-EF5FB7EA044E}"/>
                </a:ext>
              </a:extLst>
            </p:cNvPr>
            <p:cNvCxnSpPr/>
            <p:nvPr/>
          </p:nvCxnSpPr>
          <p:spPr>
            <a:xfrm>
              <a:off x="6498771" y="3080656"/>
              <a:ext cx="0" cy="31568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A884551-0F5F-4AB1-9F60-8D089CAC8CF6}"/>
                </a:ext>
              </a:extLst>
            </p:cNvPr>
            <p:cNvCxnSpPr/>
            <p:nvPr/>
          </p:nvCxnSpPr>
          <p:spPr>
            <a:xfrm flipH="1">
              <a:off x="5061857" y="3396342"/>
              <a:ext cx="143691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DB19C9F-47E9-4C16-800B-9CAAB86D2DB5}"/>
                </a:ext>
              </a:extLst>
            </p:cNvPr>
            <p:cNvCxnSpPr/>
            <p:nvPr/>
          </p:nvCxnSpPr>
          <p:spPr>
            <a:xfrm>
              <a:off x="5072743" y="3385456"/>
              <a:ext cx="0" cy="69668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55F976A7-4681-40A4-96BB-FA9B865DB1D7}"/>
              </a:ext>
            </a:extLst>
          </p:cNvPr>
          <p:cNvGrpSpPr/>
          <p:nvPr/>
        </p:nvGrpSpPr>
        <p:grpSpPr>
          <a:xfrm>
            <a:off x="6618576" y="2979598"/>
            <a:ext cx="461346" cy="1146088"/>
            <a:chOff x="6618576" y="2979598"/>
            <a:chExt cx="461346" cy="1146088"/>
          </a:xfrm>
        </p:grpSpPr>
        <p:grpSp>
          <p:nvGrpSpPr>
            <p:cNvPr id="29" name="Group 28">
              <a:extLst>
                <a:ext uri="{FF2B5EF4-FFF2-40B4-BE49-F238E27FC236}">
                  <a16:creationId xmlns:a16="http://schemas.microsoft.com/office/drawing/2014/main" id="{C7B6F644-6C28-4D0E-AF7B-601A732B1182}"/>
                </a:ext>
              </a:extLst>
            </p:cNvPr>
            <p:cNvGrpSpPr/>
            <p:nvPr/>
          </p:nvGrpSpPr>
          <p:grpSpPr>
            <a:xfrm>
              <a:off x="6618576" y="2979598"/>
              <a:ext cx="461346" cy="655499"/>
              <a:chOff x="6048312" y="3080656"/>
              <a:chExt cx="461346" cy="655499"/>
            </a:xfrm>
          </p:grpSpPr>
          <p:cxnSp>
            <p:nvCxnSpPr>
              <p:cNvPr id="30" name="Straight Connector 29">
                <a:extLst>
                  <a:ext uri="{FF2B5EF4-FFF2-40B4-BE49-F238E27FC236}">
                    <a16:creationId xmlns:a16="http://schemas.microsoft.com/office/drawing/2014/main" id="{3139310D-A42A-4241-9130-38826B587ABC}"/>
                  </a:ext>
                </a:extLst>
              </p:cNvPr>
              <p:cNvCxnSpPr>
                <a:cxnSpLocks/>
              </p:cNvCxnSpPr>
              <p:nvPr/>
            </p:nvCxnSpPr>
            <p:spPr>
              <a:xfrm>
                <a:off x="6498771" y="3080656"/>
                <a:ext cx="0" cy="65549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A57A209A-5506-47EB-BC00-7A044A6A7D49}"/>
                  </a:ext>
                </a:extLst>
              </p:cNvPr>
              <p:cNvCxnSpPr>
                <a:cxnSpLocks/>
              </p:cNvCxnSpPr>
              <p:nvPr/>
            </p:nvCxnSpPr>
            <p:spPr>
              <a:xfrm flipH="1">
                <a:off x="6048312" y="3736155"/>
                <a:ext cx="46134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27" name="Straight Arrow Connector 26">
              <a:extLst>
                <a:ext uri="{FF2B5EF4-FFF2-40B4-BE49-F238E27FC236}">
                  <a16:creationId xmlns:a16="http://schemas.microsoft.com/office/drawing/2014/main" id="{14C8B2D0-4AD4-4304-ACB5-2AFD69020834}"/>
                </a:ext>
              </a:extLst>
            </p:cNvPr>
            <p:cNvCxnSpPr/>
            <p:nvPr/>
          </p:nvCxnSpPr>
          <p:spPr>
            <a:xfrm>
              <a:off x="6621374" y="3635097"/>
              <a:ext cx="0" cy="49058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3" name="Group 42">
            <a:extLst>
              <a:ext uri="{FF2B5EF4-FFF2-40B4-BE49-F238E27FC236}">
                <a16:creationId xmlns:a16="http://schemas.microsoft.com/office/drawing/2014/main" id="{20718BBE-28DF-40EC-9A53-BC6642906C82}"/>
              </a:ext>
            </a:extLst>
          </p:cNvPr>
          <p:cNvGrpSpPr/>
          <p:nvPr/>
        </p:nvGrpSpPr>
        <p:grpSpPr>
          <a:xfrm flipH="1">
            <a:off x="8576657" y="2986434"/>
            <a:ext cx="1231307" cy="986192"/>
            <a:chOff x="6618576" y="2979598"/>
            <a:chExt cx="461346" cy="1146088"/>
          </a:xfrm>
        </p:grpSpPr>
        <p:grpSp>
          <p:nvGrpSpPr>
            <p:cNvPr id="44" name="Group 43">
              <a:extLst>
                <a:ext uri="{FF2B5EF4-FFF2-40B4-BE49-F238E27FC236}">
                  <a16:creationId xmlns:a16="http://schemas.microsoft.com/office/drawing/2014/main" id="{BAA484F0-3F83-4A0F-B79B-09FE5D99C9F2}"/>
                </a:ext>
              </a:extLst>
            </p:cNvPr>
            <p:cNvGrpSpPr/>
            <p:nvPr/>
          </p:nvGrpSpPr>
          <p:grpSpPr>
            <a:xfrm>
              <a:off x="6618576" y="2979598"/>
              <a:ext cx="461346" cy="655499"/>
              <a:chOff x="6048312" y="3080656"/>
              <a:chExt cx="461346" cy="655499"/>
            </a:xfrm>
          </p:grpSpPr>
          <p:cxnSp>
            <p:nvCxnSpPr>
              <p:cNvPr id="46" name="Straight Connector 45">
                <a:extLst>
                  <a:ext uri="{FF2B5EF4-FFF2-40B4-BE49-F238E27FC236}">
                    <a16:creationId xmlns:a16="http://schemas.microsoft.com/office/drawing/2014/main" id="{36E9B148-1D30-4D69-9014-CA44E28B7915}"/>
                  </a:ext>
                </a:extLst>
              </p:cNvPr>
              <p:cNvCxnSpPr>
                <a:cxnSpLocks/>
              </p:cNvCxnSpPr>
              <p:nvPr/>
            </p:nvCxnSpPr>
            <p:spPr>
              <a:xfrm>
                <a:off x="6506929" y="3080656"/>
                <a:ext cx="0" cy="65549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55A6C57-9768-42A0-9CE4-83FD81DED0FB}"/>
                  </a:ext>
                </a:extLst>
              </p:cNvPr>
              <p:cNvCxnSpPr>
                <a:cxnSpLocks/>
              </p:cNvCxnSpPr>
              <p:nvPr/>
            </p:nvCxnSpPr>
            <p:spPr>
              <a:xfrm flipH="1">
                <a:off x="6048312" y="3736155"/>
                <a:ext cx="46134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45" name="Straight Arrow Connector 44">
              <a:extLst>
                <a:ext uri="{FF2B5EF4-FFF2-40B4-BE49-F238E27FC236}">
                  <a16:creationId xmlns:a16="http://schemas.microsoft.com/office/drawing/2014/main" id="{4EDAED53-FF26-45E7-851F-333B7118CB38}"/>
                </a:ext>
              </a:extLst>
            </p:cNvPr>
            <p:cNvCxnSpPr/>
            <p:nvPr/>
          </p:nvCxnSpPr>
          <p:spPr>
            <a:xfrm>
              <a:off x="6621374" y="3635097"/>
              <a:ext cx="0" cy="49058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pic>
        <p:nvPicPr>
          <p:cNvPr id="35" name="Picture 34">
            <a:extLst>
              <a:ext uri="{FF2B5EF4-FFF2-40B4-BE49-F238E27FC236}">
                <a16:creationId xmlns:a16="http://schemas.microsoft.com/office/drawing/2014/main" id="{20E8C8B6-F35E-4603-B129-2F4D87470093}"/>
              </a:ext>
            </a:extLst>
          </p:cNvPr>
          <p:cNvPicPr>
            <a:picLocks noChangeAspect="1"/>
          </p:cNvPicPr>
          <p:nvPr/>
        </p:nvPicPr>
        <p:blipFill>
          <a:blip r:embed="rId9"/>
          <a:stretch>
            <a:fillRect/>
          </a:stretch>
        </p:blipFill>
        <p:spPr>
          <a:xfrm>
            <a:off x="10843663" y="4723196"/>
            <a:ext cx="1210916" cy="1323406"/>
          </a:xfrm>
          <a:prstGeom prst="rect">
            <a:avLst/>
          </a:prstGeom>
          <a:ln>
            <a:solidFill>
              <a:schemeClr val="accent1"/>
            </a:solidFill>
          </a:ln>
        </p:spPr>
      </p:pic>
      <p:pic>
        <p:nvPicPr>
          <p:cNvPr id="2" name="Picture 1">
            <a:extLst>
              <a:ext uri="{FF2B5EF4-FFF2-40B4-BE49-F238E27FC236}">
                <a16:creationId xmlns:a16="http://schemas.microsoft.com/office/drawing/2014/main" id="{0F13B78B-CFA9-474E-B22C-96608078C8FF}"/>
              </a:ext>
            </a:extLst>
          </p:cNvPr>
          <p:cNvPicPr>
            <a:picLocks noChangeAspect="1"/>
          </p:cNvPicPr>
          <p:nvPr/>
        </p:nvPicPr>
        <p:blipFill>
          <a:blip r:embed="rId10"/>
          <a:stretch>
            <a:fillRect/>
          </a:stretch>
        </p:blipFill>
        <p:spPr>
          <a:xfrm>
            <a:off x="4593168" y="1273411"/>
            <a:ext cx="733425" cy="438150"/>
          </a:xfrm>
          <a:prstGeom prst="rect">
            <a:avLst/>
          </a:prstGeom>
        </p:spPr>
      </p:pic>
    </p:spTree>
    <p:extLst>
      <p:ext uri="{BB962C8B-B14F-4D97-AF65-F5344CB8AC3E}">
        <p14:creationId xmlns:p14="http://schemas.microsoft.com/office/powerpoint/2010/main" val="20692539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B99D7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5" name="Content Placeholder 2">
            <a:extLst>
              <a:ext uri="{FF2B5EF4-FFF2-40B4-BE49-F238E27FC236}">
                <a16:creationId xmlns:a16="http://schemas.microsoft.com/office/drawing/2014/main" id="{33A702D0-A01A-4F94-AF7B-D4BDF2B18878}"/>
              </a:ext>
            </a:extLst>
          </p:cNvPr>
          <p:cNvGraphicFramePr>
            <a:graphicFrameLocks noGrp="1"/>
          </p:cNvGraphicFramePr>
          <p:nvPr>
            <p:ph idx="1"/>
            <p:extLst>
              <p:ext uri="{D42A27DB-BD31-4B8C-83A1-F6EECF244321}">
                <p14:modId xmlns:p14="http://schemas.microsoft.com/office/powerpoint/2010/main" val="869603897"/>
              </p:ext>
            </p:extLst>
          </p:nvPr>
        </p:nvGraphicFramePr>
        <p:xfrm>
          <a:off x="4373196" y="172720"/>
          <a:ext cx="7544484" cy="6532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DF675B59-3522-4ACE-B821-5EEEB035A1CF}"/>
              </a:ext>
            </a:extLst>
          </p:cNvPr>
          <p:cNvSpPr>
            <a:spLocks noGrp="1"/>
          </p:cNvSpPr>
          <p:nvPr>
            <p:ph type="sldNum" sz="quarter" idx="12"/>
          </p:nvPr>
        </p:nvSpPr>
        <p:spPr/>
        <p:txBody>
          <a:bodyPr/>
          <a:lstStyle/>
          <a:p>
            <a:fld id="{A7CD31F4-64FA-4BA0-9498-67783267A8C8}" type="slidenum">
              <a:rPr lang="en-US" smtClean="0"/>
              <a:t>4</a:t>
            </a:fld>
            <a:endParaRPr lang="en-US"/>
          </a:p>
        </p:txBody>
      </p:sp>
      <p:pic>
        <p:nvPicPr>
          <p:cNvPr id="1026" name="Picture 2" descr="Clipart shapes oval, Clipart shapes oval Transparent FREE for ...">
            <a:extLst>
              <a:ext uri="{FF2B5EF4-FFF2-40B4-BE49-F238E27FC236}">
                <a16:creationId xmlns:a16="http://schemas.microsoft.com/office/drawing/2014/main" id="{3ACBD588-4C67-43ED-8400-EB5039B2910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991" y="1652120"/>
            <a:ext cx="3988574" cy="357408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C64F6736-E5F6-46AD-9869-B89FDD871E1E}"/>
              </a:ext>
            </a:extLst>
          </p:cNvPr>
          <p:cNvSpPr/>
          <p:nvPr/>
        </p:nvSpPr>
        <p:spPr>
          <a:xfrm>
            <a:off x="614883" y="2583417"/>
            <a:ext cx="2799613" cy="1200329"/>
          </a:xfrm>
          <a:prstGeom prst="rect">
            <a:avLst/>
          </a:prstGeom>
        </p:spPr>
        <p:txBody>
          <a:bodyPr wrap="none">
            <a:spAutoFit/>
          </a:bodyPr>
          <a:lstStyle/>
          <a:p>
            <a:pPr algn="ctr"/>
            <a:r>
              <a:rPr lang="en-US" sz="2800" b="1" dirty="0">
                <a:latin typeface="Calibri" panose="020F0502020204030204" pitchFamily="34" charset="0"/>
                <a:cs typeface="Calibri" panose="020F0502020204030204" pitchFamily="34" charset="0"/>
              </a:rPr>
              <a:t>Change </a:t>
            </a:r>
          </a:p>
          <a:p>
            <a:pPr algn="ctr"/>
            <a:r>
              <a:rPr lang="en-US" sz="2800" b="1" dirty="0">
                <a:latin typeface="Calibri" panose="020F0502020204030204" pitchFamily="34" charset="0"/>
                <a:cs typeface="Calibri" panose="020F0502020204030204" pitchFamily="34" charset="0"/>
              </a:rPr>
              <a:t>Font Appearance </a:t>
            </a:r>
          </a:p>
          <a:p>
            <a:pPr algn="ctr"/>
            <a:r>
              <a:rPr lang="en-US" sz="1600" b="1" dirty="0">
                <a:solidFill>
                  <a:srgbClr val="FFFF00"/>
                </a:solidFill>
                <a:latin typeface="Calibri" panose="020F0502020204030204" pitchFamily="34" charset="0"/>
                <a:cs typeface="Calibri" panose="020F0502020204030204" pitchFamily="34" charset="0"/>
              </a:rPr>
              <a:t>(Cont’d)</a:t>
            </a:r>
            <a:endParaRPr lang="en-US" sz="3200" b="1" dirty="0">
              <a:solidFill>
                <a:srgbClr val="FFFF00"/>
              </a:solidFill>
              <a:latin typeface="Calibri" panose="020F0502020204030204" pitchFamily="34" charset="0"/>
              <a:cs typeface="Calibri" panose="020F0502020204030204" pitchFamily="34" charset="0"/>
            </a:endParaRPr>
          </a:p>
        </p:txBody>
      </p:sp>
      <p:pic>
        <p:nvPicPr>
          <p:cNvPr id="16" name="Picture 15">
            <a:extLst>
              <a:ext uri="{FF2B5EF4-FFF2-40B4-BE49-F238E27FC236}">
                <a16:creationId xmlns:a16="http://schemas.microsoft.com/office/drawing/2014/main" id="{D595AA12-920D-4BC7-80B9-F97A53DF1166}"/>
              </a:ext>
            </a:extLst>
          </p:cNvPr>
          <p:cNvPicPr>
            <a:picLocks noChangeAspect="1"/>
          </p:cNvPicPr>
          <p:nvPr/>
        </p:nvPicPr>
        <p:blipFill>
          <a:blip r:embed="rId8"/>
          <a:stretch>
            <a:fillRect/>
          </a:stretch>
        </p:blipFill>
        <p:spPr>
          <a:xfrm>
            <a:off x="6379029" y="1631503"/>
            <a:ext cx="4561408" cy="1665809"/>
          </a:xfrm>
          <a:prstGeom prst="rect">
            <a:avLst/>
          </a:prstGeom>
          <a:ln>
            <a:noFill/>
          </a:ln>
          <a:effectLst>
            <a:outerShdw blurRad="292100" dist="139700" dir="2700000" algn="tl" rotWithShape="0">
              <a:srgbClr val="333333">
                <a:alpha val="65000"/>
              </a:srgbClr>
            </a:outerShdw>
          </a:effectLst>
        </p:spPr>
      </p:pic>
      <p:sp>
        <p:nvSpPr>
          <p:cNvPr id="20" name="TextBox 19">
            <a:extLst>
              <a:ext uri="{FF2B5EF4-FFF2-40B4-BE49-F238E27FC236}">
                <a16:creationId xmlns:a16="http://schemas.microsoft.com/office/drawing/2014/main" id="{EE2D03D6-5463-430C-83D0-85C4E9767DB5}"/>
              </a:ext>
            </a:extLst>
          </p:cNvPr>
          <p:cNvSpPr txBox="1"/>
          <p:nvPr/>
        </p:nvSpPr>
        <p:spPr>
          <a:xfrm>
            <a:off x="4141547" y="3739212"/>
            <a:ext cx="5771933" cy="2856428"/>
          </a:xfrm>
          <a:prstGeom prst="wedgeEllipseCallout">
            <a:avLst>
              <a:gd name="adj1" fmla="val 55484"/>
              <a:gd name="adj2" fmla="val 4694"/>
            </a:avLst>
          </a:prstGeom>
          <a:solidFill>
            <a:schemeClr val="accent1"/>
          </a:solidFill>
        </p:spPr>
        <p:txBody>
          <a:bodyPr wrap="square" rtlCol="0">
            <a:spAutoFit/>
          </a:bodyPr>
          <a:lstStyle/>
          <a:p>
            <a:pPr algn="ctr"/>
            <a:r>
              <a:rPr lang="en-US" b="1" dirty="0">
                <a:solidFill>
                  <a:srgbClr val="FFFF00"/>
                </a:solidFill>
                <a:latin typeface="Calibri" panose="020F0502020204030204" pitchFamily="34" charset="0"/>
                <a:cs typeface="Calibri" panose="020F0502020204030204" pitchFamily="34" charset="0"/>
              </a:rPr>
              <a:t>Character Spacing </a:t>
            </a:r>
            <a:endParaRPr lang="en-ZA" b="1" dirty="0">
              <a:solidFill>
                <a:srgbClr val="FFFF00"/>
              </a:solidFill>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In the Spacing box, select the desired line spacing option from the menu. This is also sometimes called kerning, and it describes how much space is between each character in your text: </a:t>
            </a:r>
            <a:r>
              <a:rPr lang="en-US" b="1" spc="-150" dirty="0">
                <a:latin typeface="Calibri" panose="020F0502020204030204" pitchFamily="34" charset="0"/>
                <a:cs typeface="Calibri" panose="020F0502020204030204" pitchFamily="34" charset="0"/>
              </a:rPr>
              <a:t>Tight</a:t>
            </a:r>
            <a:r>
              <a:rPr lang="en-US" b="1" dirty="0">
                <a:latin typeface="Calibri" panose="020F0502020204030204" pitchFamily="34" charset="0"/>
                <a:cs typeface="Calibri" panose="020F0502020204030204" pitchFamily="34" charset="0"/>
              </a:rPr>
              <a:t>, Normal,        </a:t>
            </a:r>
            <a:r>
              <a:rPr lang="en-US" b="1" spc="300" dirty="0">
                <a:latin typeface="Calibri" panose="020F0502020204030204" pitchFamily="34" charset="0"/>
                <a:cs typeface="Calibri" panose="020F0502020204030204" pitchFamily="34" charset="0"/>
              </a:rPr>
              <a:t>Loose</a:t>
            </a:r>
            <a:r>
              <a:rPr lang="en-US" b="1" dirty="0">
                <a:latin typeface="Calibri" panose="020F0502020204030204" pitchFamily="34" charset="0"/>
                <a:cs typeface="Calibri" panose="020F0502020204030204" pitchFamily="34" charset="0"/>
              </a:rPr>
              <a:t>,  </a:t>
            </a:r>
            <a:r>
              <a:rPr lang="en-US" b="1" spc="600" dirty="0">
                <a:latin typeface="Calibri" panose="020F0502020204030204" pitchFamily="34" charset="0"/>
                <a:cs typeface="Calibri" panose="020F0502020204030204" pitchFamily="34" charset="0"/>
              </a:rPr>
              <a:t>Very Loose</a:t>
            </a:r>
          </a:p>
        </p:txBody>
      </p:sp>
      <p:pic>
        <p:nvPicPr>
          <p:cNvPr id="6" name="Picture 5">
            <a:extLst>
              <a:ext uri="{FF2B5EF4-FFF2-40B4-BE49-F238E27FC236}">
                <a16:creationId xmlns:a16="http://schemas.microsoft.com/office/drawing/2014/main" id="{34A19B9D-3BF2-426E-9BF0-8808C1B8ABB4}"/>
              </a:ext>
            </a:extLst>
          </p:cNvPr>
          <p:cNvPicPr>
            <a:picLocks noChangeAspect="1"/>
          </p:cNvPicPr>
          <p:nvPr/>
        </p:nvPicPr>
        <p:blipFill>
          <a:blip r:embed="rId9"/>
          <a:stretch>
            <a:fillRect/>
          </a:stretch>
        </p:blipFill>
        <p:spPr>
          <a:xfrm>
            <a:off x="10247111" y="3739212"/>
            <a:ext cx="1657350" cy="2295525"/>
          </a:xfrm>
          <a:prstGeom prst="rect">
            <a:avLst/>
          </a:prstGeom>
          <a:ln>
            <a:noFill/>
          </a:ln>
          <a:effectLst>
            <a:outerShdw blurRad="292100" dist="139700" dir="2700000" algn="tl" rotWithShape="0">
              <a:srgbClr val="333333">
                <a:alpha val="65000"/>
              </a:srgbClr>
            </a:outerShdw>
          </a:effectLst>
        </p:spPr>
      </p:pic>
      <p:grpSp>
        <p:nvGrpSpPr>
          <p:cNvPr id="26" name="Group 25">
            <a:extLst>
              <a:ext uri="{FF2B5EF4-FFF2-40B4-BE49-F238E27FC236}">
                <a16:creationId xmlns:a16="http://schemas.microsoft.com/office/drawing/2014/main" id="{397289D3-05B3-4327-9E60-324595CF74F9}"/>
              </a:ext>
            </a:extLst>
          </p:cNvPr>
          <p:cNvGrpSpPr/>
          <p:nvPr/>
        </p:nvGrpSpPr>
        <p:grpSpPr>
          <a:xfrm>
            <a:off x="8469086" y="2679480"/>
            <a:ext cx="1778025" cy="1185747"/>
            <a:chOff x="7990114" y="3037115"/>
            <a:chExt cx="1778025" cy="1185747"/>
          </a:xfrm>
        </p:grpSpPr>
        <p:cxnSp>
          <p:nvCxnSpPr>
            <p:cNvPr id="19" name="Straight Connector 18">
              <a:extLst>
                <a:ext uri="{FF2B5EF4-FFF2-40B4-BE49-F238E27FC236}">
                  <a16:creationId xmlns:a16="http://schemas.microsoft.com/office/drawing/2014/main" id="{D2453889-D854-4B56-AF92-DD311EFF2C8F}"/>
                </a:ext>
              </a:extLst>
            </p:cNvPr>
            <p:cNvCxnSpPr>
              <a:cxnSpLocks/>
            </p:cNvCxnSpPr>
            <p:nvPr/>
          </p:nvCxnSpPr>
          <p:spPr>
            <a:xfrm>
              <a:off x="7990114" y="3037115"/>
              <a:ext cx="0" cy="118574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E11FFF1F-678F-45DC-9FCE-15E20F8DC3A5}"/>
                </a:ext>
              </a:extLst>
            </p:cNvPr>
            <p:cNvCxnSpPr>
              <a:cxnSpLocks/>
            </p:cNvCxnSpPr>
            <p:nvPr/>
          </p:nvCxnSpPr>
          <p:spPr>
            <a:xfrm flipV="1">
              <a:off x="7990114" y="4222861"/>
              <a:ext cx="1778025" cy="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pic>
        <p:nvPicPr>
          <p:cNvPr id="2" name="Picture 1">
            <a:extLst>
              <a:ext uri="{FF2B5EF4-FFF2-40B4-BE49-F238E27FC236}">
                <a16:creationId xmlns:a16="http://schemas.microsoft.com/office/drawing/2014/main" id="{D637B7F3-FDBE-4573-8FB6-9AF7071E8627}"/>
              </a:ext>
            </a:extLst>
          </p:cNvPr>
          <p:cNvPicPr>
            <a:picLocks noChangeAspect="1"/>
          </p:cNvPicPr>
          <p:nvPr/>
        </p:nvPicPr>
        <p:blipFill>
          <a:blip r:embed="rId10"/>
          <a:stretch>
            <a:fillRect/>
          </a:stretch>
        </p:blipFill>
        <p:spPr>
          <a:xfrm>
            <a:off x="6379029" y="1212381"/>
            <a:ext cx="733425" cy="438150"/>
          </a:xfrm>
          <a:prstGeom prst="rect">
            <a:avLst/>
          </a:prstGeom>
        </p:spPr>
      </p:pic>
    </p:spTree>
    <p:extLst>
      <p:ext uri="{BB962C8B-B14F-4D97-AF65-F5344CB8AC3E}">
        <p14:creationId xmlns:p14="http://schemas.microsoft.com/office/powerpoint/2010/main" val="31591165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B99D7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5" name="Content Placeholder 2">
            <a:extLst>
              <a:ext uri="{FF2B5EF4-FFF2-40B4-BE49-F238E27FC236}">
                <a16:creationId xmlns:a16="http://schemas.microsoft.com/office/drawing/2014/main" id="{33A702D0-A01A-4F94-AF7B-D4BDF2B18878}"/>
              </a:ext>
            </a:extLst>
          </p:cNvPr>
          <p:cNvGraphicFramePr>
            <a:graphicFrameLocks noGrp="1"/>
          </p:cNvGraphicFramePr>
          <p:nvPr>
            <p:ph idx="1"/>
            <p:extLst>
              <p:ext uri="{D42A27DB-BD31-4B8C-83A1-F6EECF244321}">
                <p14:modId xmlns:p14="http://schemas.microsoft.com/office/powerpoint/2010/main" val="9255673"/>
              </p:ext>
            </p:extLst>
          </p:nvPr>
        </p:nvGraphicFramePr>
        <p:xfrm>
          <a:off x="4373196" y="172720"/>
          <a:ext cx="7544484" cy="6532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DF675B59-3522-4ACE-B821-5EEEB035A1CF}"/>
              </a:ext>
            </a:extLst>
          </p:cNvPr>
          <p:cNvSpPr>
            <a:spLocks noGrp="1"/>
          </p:cNvSpPr>
          <p:nvPr>
            <p:ph type="sldNum" sz="quarter" idx="12"/>
          </p:nvPr>
        </p:nvSpPr>
        <p:spPr/>
        <p:txBody>
          <a:bodyPr/>
          <a:lstStyle/>
          <a:p>
            <a:fld id="{A7CD31F4-64FA-4BA0-9498-67783267A8C8}" type="slidenum">
              <a:rPr lang="en-US" smtClean="0"/>
              <a:t>5</a:t>
            </a:fld>
            <a:endParaRPr lang="en-US"/>
          </a:p>
        </p:txBody>
      </p:sp>
      <p:pic>
        <p:nvPicPr>
          <p:cNvPr id="1026" name="Picture 2" descr="Clipart shapes oval, Clipart shapes oval Transparent FREE for ...">
            <a:extLst>
              <a:ext uri="{FF2B5EF4-FFF2-40B4-BE49-F238E27FC236}">
                <a16:creationId xmlns:a16="http://schemas.microsoft.com/office/drawing/2014/main" id="{3ACBD588-4C67-43ED-8400-EB5039B2910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991" y="1652120"/>
            <a:ext cx="3988574" cy="357408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C64F6736-E5F6-46AD-9869-B89FDD871E1E}"/>
              </a:ext>
            </a:extLst>
          </p:cNvPr>
          <p:cNvSpPr/>
          <p:nvPr/>
        </p:nvSpPr>
        <p:spPr>
          <a:xfrm>
            <a:off x="614883" y="2583417"/>
            <a:ext cx="2799613" cy="1200329"/>
          </a:xfrm>
          <a:prstGeom prst="rect">
            <a:avLst/>
          </a:prstGeom>
        </p:spPr>
        <p:txBody>
          <a:bodyPr wrap="none">
            <a:spAutoFit/>
          </a:bodyPr>
          <a:lstStyle/>
          <a:p>
            <a:pPr algn="ctr"/>
            <a:r>
              <a:rPr lang="en-US" sz="2800" b="1" dirty="0">
                <a:latin typeface="Calibri" panose="020F0502020204030204" pitchFamily="34" charset="0"/>
                <a:cs typeface="Calibri" panose="020F0502020204030204" pitchFamily="34" charset="0"/>
              </a:rPr>
              <a:t>Change </a:t>
            </a:r>
          </a:p>
          <a:p>
            <a:pPr algn="ctr"/>
            <a:r>
              <a:rPr lang="en-US" sz="2800" b="1" dirty="0">
                <a:latin typeface="Calibri" panose="020F0502020204030204" pitchFamily="34" charset="0"/>
                <a:cs typeface="Calibri" panose="020F0502020204030204" pitchFamily="34" charset="0"/>
              </a:rPr>
              <a:t>Font Appearance </a:t>
            </a:r>
          </a:p>
          <a:p>
            <a:pPr algn="ctr"/>
            <a:r>
              <a:rPr lang="en-US" sz="1600" b="1" dirty="0">
                <a:solidFill>
                  <a:srgbClr val="FFFF00"/>
                </a:solidFill>
                <a:latin typeface="Calibri" panose="020F0502020204030204" pitchFamily="34" charset="0"/>
                <a:cs typeface="Calibri" panose="020F0502020204030204" pitchFamily="34" charset="0"/>
              </a:rPr>
              <a:t>(Cont’d)</a:t>
            </a:r>
            <a:endParaRPr lang="en-US" sz="3200" b="1" dirty="0">
              <a:solidFill>
                <a:srgbClr val="FFFF00"/>
              </a:solidFill>
              <a:latin typeface="Calibri" panose="020F0502020204030204" pitchFamily="34" charset="0"/>
              <a:cs typeface="Calibri" panose="020F0502020204030204" pitchFamily="34" charset="0"/>
            </a:endParaRPr>
          </a:p>
        </p:txBody>
      </p:sp>
      <p:pic>
        <p:nvPicPr>
          <p:cNvPr id="16" name="Picture 15">
            <a:extLst>
              <a:ext uri="{FF2B5EF4-FFF2-40B4-BE49-F238E27FC236}">
                <a16:creationId xmlns:a16="http://schemas.microsoft.com/office/drawing/2014/main" id="{D595AA12-920D-4BC7-80B9-F97A53DF1166}"/>
              </a:ext>
            </a:extLst>
          </p:cNvPr>
          <p:cNvPicPr>
            <a:picLocks noChangeAspect="1"/>
          </p:cNvPicPr>
          <p:nvPr/>
        </p:nvPicPr>
        <p:blipFill>
          <a:blip r:embed="rId8"/>
          <a:stretch>
            <a:fillRect/>
          </a:stretch>
        </p:blipFill>
        <p:spPr>
          <a:xfrm>
            <a:off x="4890007" y="1525739"/>
            <a:ext cx="6081828" cy="2221060"/>
          </a:xfrm>
          <a:prstGeom prst="rect">
            <a:avLst/>
          </a:prstGeom>
          <a:ln>
            <a:noFill/>
          </a:ln>
          <a:effectLst>
            <a:outerShdw blurRad="292100" dist="139700" dir="2700000" algn="tl" rotWithShape="0">
              <a:srgbClr val="333333">
                <a:alpha val="65000"/>
              </a:srgbClr>
            </a:outerShdw>
          </a:effectLst>
        </p:spPr>
      </p:pic>
      <p:sp>
        <p:nvSpPr>
          <p:cNvPr id="36" name="TextBox 35">
            <a:extLst>
              <a:ext uri="{FF2B5EF4-FFF2-40B4-BE49-F238E27FC236}">
                <a16:creationId xmlns:a16="http://schemas.microsoft.com/office/drawing/2014/main" id="{99DBEBFF-E0E0-423F-A6EA-A24A8F5A8611}"/>
              </a:ext>
            </a:extLst>
          </p:cNvPr>
          <p:cNvSpPr txBox="1"/>
          <p:nvPr/>
        </p:nvSpPr>
        <p:spPr>
          <a:xfrm>
            <a:off x="4166882" y="4300045"/>
            <a:ext cx="2185539" cy="2308324"/>
          </a:xfrm>
          <a:prstGeom prst="rect">
            <a:avLst/>
          </a:prstGeom>
          <a:solidFill>
            <a:schemeClr val="accent1"/>
          </a:solidFill>
        </p:spPr>
        <p:txBody>
          <a:bodyPr wrap="square" rtlCol="0">
            <a:spAutoFit/>
          </a:bodyPr>
          <a:lstStyle/>
          <a:p>
            <a:pPr lvl="0"/>
            <a:r>
              <a:rPr lang="en-US" sz="1600" b="1" dirty="0">
                <a:solidFill>
                  <a:srgbClr val="FFFF00"/>
                </a:solidFill>
                <a:latin typeface="Calibri" panose="020F0502020204030204" pitchFamily="34" charset="0"/>
                <a:cs typeface="Calibri" panose="020F0502020204030204" pitchFamily="34" charset="0"/>
              </a:rPr>
              <a:t>Font Size:</a:t>
            </a:r>
            <a:r>
              <a:rPr lang="en-US" sz="1600" b="1" dirty="0">
                <a:latin typeface="Calibri" panose="020F0502020204030204" pitchFamily="34" charset="0"/>
                <a:cs typeface="Calibri" panose="020F0502020204030204" pitchFamily="34" charset="0"/>
              </a:rPr>
              <a:t> Click the arrow to scroll through and select the Font Size that you want o</a:t>
            </a:r>
            <a:r>
              <a:rPr lang="en-US" sz="1600" b="1" i="1" dirty="0">
                <a:latin typeface="Calibri" panose="020F0502020204030204" pitchFamily="34" charset="0"/>
                <a:cs typeface="Calibri" panose="020F0502020204030204" pitchFamily="34" charset="0"/>
              </a:rPr>
              <a:t>r, select the number in the box, enter the font size you want, and press ENTER. The </a:t>
            </a:r>
            <a:r>
              <a:rPr lang="en-US" sz="1600" b="1" dirty="0">
                <a:latin typeface="Calibri" panose="020F0502020204030204" pitchFamily="34" charset="0"/>
                <a:cs typeface="Calibri" panose="020F0502020204030204" pitchFamily="34" charset="0"/>
              </a:rPr>
              <a:t>higher the number, the larger the text</a:t>
            </a:r>
          </a:p>
        </p:txBody>
      </p:sp>
      <p:sp>
        <p:nvSpPr>
          <p:cNvPr id="49" name="TextBox 48">
            <a:extLst>
              <a:ext uri="{FF2B5EF4-FFF2-40B4-BE49-F238E27FC236}">
                <a16:creationId xmlns:a16="http://schemas.microsoft.com/office/drawing/2014/main" id="{AFEED822-DA3D-4154-85E5-240FACE7DD91}"/>
              </a:ext>
            </a:extLst>
          </p:cNvPr>
          <p:cNvSpPr txBox="1"/>
          <p:nvPr/>
        </p:nvSpPr>
        <p:spPr>
          <a:xfrm>
            <a:off x="6465484" y="4564480"/>
            <a:ext cx="1630725" cy="1754326"/>
          </a:xfrm>
          <a:prstGeom prst="rect">
            <a:avLst/>
          </a:prstGeom>
          <a:solidFill>
            <a:schemeClr val="accent1"/>
          </a:solidFill>
        </p:spPr>
        <p:txBody>
          <a:bodyPr wrap="square" rtlCol="0">
            <a:spAutoFit/>
          </a:bodyPr>
          <a:lstStyle/>
          <a:p>
            <a:r>
              <a:rPr lang="en-US" b="1" dirty="0">
                <a:solidFill>
                  <a:srgbClr val="FFFF00"/>
                </a:solidFill>
                <a:latin typeface="Calibri" panose="020F0502020204030204" pitchFamily="34" charset="0"/>
                <a:cs typeface="Calibri" panose="020F0502020204030204" pitchFamily="34" charset="0"/>
              </a:rPr>
              <a:t>Increase Text Size:</a:t>
            </a:r>
            <a:r>
              <a:rPr lang="en-US" b="1" dirty="0">
                <a:latin typeface="Calibri" panose="020F0502020204030204" pitchFamily="34" charset="0"/>
                <a:cs typeface="Calibri" panose="020F0502020204030204" pitchFamily="34" charset="0"/>
              </a:rPr>
              <a:t> Use this command to make your text- size larger </a:t>
            </a:r>
          </a:p>
        </p:txBody>
      </p:sp>
      <p:sp>
        <p:nvSpPr>
          <p:cNvPr id="50" name="TextBox 49">
            <a:extLst>
              <a:ext uri="{FF2B5EF4-FFF2-40B4-BE49-F238E27FC236}">
                <a16:creationId xmlns:a16="http://schemas.microsoft.com/office/drawing/2014/main" id="{CF7F148E-475D-4664-B346-0BAE30753C04}"/>
              </a:ext>
            </a:extLst>
          </p:cNvPr>
          <p:cNvSpPr txBox="1"/>
          <p:nvPr/>
        </p:nvSpPr>
        <p:spPr>
          <a:xfrm>
            <a:off x="8262673" y="4543095"/>
            <a:ext cx="1630725" cy="1754326"/>
          </a:xfrm>
          <a:prstGeom prst="rect">
            <a:avLst/>
          </a:prstGeom>
          <a:solidFill>
            <a:schemeClr val="accent1"/>
          </a:solidFill>
        </p:spPr>
        <p:txBody>
          <a:bodyPr wrap="square" rtlCol="0">
            <a:spAutoFit/>
          </a:bodyPr>
          <a:lstStyle/>
          <a:p>
            <a:r>
              <a:rPr lang="en-US" b="1" dirty="0">
                <a:solidFill>
                  <a:srgbClr val="FFFF00"/>
                </a:solidFill>
                <a:latin typeface="Calibri" panose="020F0502020204030204" pitchFamily="34" charset="0"/>
                <a:cs typeface="Calibri" panose="020F0502020204030204" pitchFamily="34" charset="0"/>
              </a:rPr>
              <a:t>Decrease Text Size: </a:t>
            </a:r>
            <a:r>
              <a:rPr lang="en-US" b="1" dirty="0">
                <a:latin typeface="Calibri" panose="020F0502020204030204" pitchFamily="34" charset="0"/>
                <a:cs typeface="Calibri" panose="020F0502020204030204" pitchFamily="34" charset="0"/>
              </a:rPr>
              <a:t>Use this command to make your text- size smaller </a:t>
            </a:r>
          </a:p>
        </p:txBody>
      </p:sp>
      <p:sp>
        <p:nvSpPr>
          <p:cNvPr id="51" name="TextBox 50">
            <a:extLst>
              <a:ext uri="{FF2B5EF4-FFF2-40B4-BE49-F238E27FC236}">
                <a16:creationId xmlns:a16="http://schemas.microsoft.com/office/drawing/2014/main" id="{F6339969-0637-419E-A691-C80A8447E06E}"/>
              </a:ext>
            </a:extLst>
          </p:cNvPr>
          <p:cNvSpPr txBox="1"/>
          <p:nvPr/>
        </p:nvSpPr>
        <p:spPr>
          <a:xfrm>
            <a:off x="10006461" y="4477392"/>
            <a:ext cx="2119377" cy="2308324"/>
          </a:xfrm>
          <a:prstGeom prst="rect">
            <a:avLst/>
          </a:prstGeom>
          <a:solidFill>
            <a:schemeClr val="accent1"/>
          </a:solidFill>
        </p:spPr>
        <p:txBody>
          <a:bodyPr wrap="square" rtlCol="0">
            <a:spAutoFit/>
          </a:bodyPr>
          <a:lstStyle/>
          <a:p>
            <a:pPr algn="ctr"/>
            <a:r>
              <a:rPr lang="en-US" b="1" dirty="0">
                <a:solidFill>
                  <a:srgbClr val="FFFF00"/>
                </a:solidFill>
                <a:latin typeface="Calibri" panose="020F0502020204030204" pitchFamily="34" charset="0"/>
                <a:cs typeface="Calibri" panose="020F0502020204030204" pitchFamily="34" charset="0"/>
              </a:rPr>
              <a:t>Clear Formatting:</a:t>
            </a:r>
            <a:r>
              <a:rPr lang="en-US" b="1" dirty="0">
                <a:latin typeface="Calibri" panose="020F0502020204030204" pitchFamily="34" charset="0"/>
                <a:cs typeface="Calibri" panose="020F0502020204030204" pitchFamily="34" charset="0"/>
              </a:rPr>
              <a:t> </a:t>
            </a:r>
          </a:p>
          <a:p>
            <a:pPr algn="ctr"/>
            <a:r>
              <a:rPr lang="en-US" b="1" dirty="0">
                <a:latin typeface="Calibri" panose="020F0502020204030204" pitchFamily="34" charset="0"/>
                <a:cs typeface="Calibri" panose="020F0502020204030204" pitchFamily="34" charset="0"/>
              </a:rPr>
              <a:t>Use this command to remove all formatting from your selection, leaving only the normal, unformatted text</a:t>
            </a:r>
          </a:p>
        </p:txBody>
      </p:sp>
      <p:cxnSp>
        <p:nvCxnSpPr>
          <p:cNvPr id="18" name="Straight Arrow Connector 17">
            <a:extLst>
              <a:ext uri="{FF2B5EF4-FFF2-40B4-BE49-F238E27FC236}">
                <a16:creationId xmlns:a16="http://schemas.microsoft.com/office/drawing/2014/main" id="{752824E7-21FF-4B85-A8FC-E8AAAB5B3EFB}"/>
              </a:ext>
            </a:extLst>
          </p:cNvPr>
          <p:cNvCxnSpPr/>
          <p:nvPr/>
        </p:nvCxnSpPr>
        <p:spPr>
          <a:xfrm flipH="1">
            <a:off x="5780314" y="2253343"/>
            <a:ext cx="2830286" cy="19812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084195B4-C323-4529-9DF9-2EC788B45D8D}"/>
              </a:ext>
            </a:extLst>
          </p:cNvPr>
          <p:cNvCxnSpPr>
            <a:cxnSpLocks/>
          </p:cNvCxnSpPr>
          <p:nvPr/>
        </p:nvCxnSpPr>
        <p:spPr>
          <a:xfrm flipH="1">
            <a:off x="7280847" y="2271361"/>
            <a:ext cx="2113526" cy="224957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32C7D135-63EE-4B67-905E-6F1CEB68C135}"/>
              </a:ext>
            </a:extLst>
          </p:cNvPr>
          <p:cNvCxnSpPr/>
          <p:nvPr/>
        </p:nvCxnSpPr>
        <p:spPr>
          <a:xfrm flipH="1">
            <a:off x="9078035" y="2271361"/>
            <a:ext cx="904165" cy="224957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82CFED95-ACC6-4919-90DA-B002E81F3F58}"/>
              </a:ext>
            </a:extLst>
          </p:cNvPr>
          <p:cNvCxnSpPr/>
          <p:nvPr/>
        </p:nvCxnSpPr>
        <p:spPr>
          <a:xfrm>
            <a:off x="10450286" y="2314905"/>
            <a:ext cx="0" cy="211576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046116D7-D7C7-49DB-B982-5098760D6B9C}"/>
              </a:ext>
            </a:extLst>
          </p:cNvPr>
          <p:cNvPicPr>
            <a:picLocks noChangeAspect="1"/>
          </p:cNvPicPr>
          <p:nvPr/>
        </p:nvPicPr>
        <p:blipFill>
          <a:blip r:embed="rId9"/>
          <a:stretch>
            <a:fillRect/>
          </a:stretch>
        </p:blipFill>
        <p:spPr>
          <a:xfrm>
            <a:off x="4890007" y="1226548"/>
            <a:ext cx="733425" cy="438150"/>
          </a:xfrm>
          <a:prstGeom prst="rect">
            <a:avLst/>
          </a:prstGeom>
        </p:spPr>
      </p:pic>
    </p:spTree>
    <p:extLst>
      <p:ext uri="{BB962C8B-B14F-4D97-AF65-F5344CB8AC3E}">
        <p14:creationId xmlns:p14="http://schemas.microsoft.com/office/powerpoint/2010/main" val="27898178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B99D7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5" name="Content Placeholder 2">
            <a:extLst>
              <a:ext uri="{FF2B5EF4-FFF2-40B4-BE49-F238E27FC236}">
                <a16:creationId xmlns:a16="http://schemas.microsoft.com/office/drawing/2014/main" id="{33A702D0-A01A-4F94-AF7B-D4BDF2B18878}"/>
              </a:ext>
            </a:extLst>
          </p:cNvPr>
          <p:cNvGraphicFramePr>
            <a:graphicFrameLocks noGrp="1"/>
          </p:cNvGraphicFramePr>
          <p:nvPr>
            <p:ph idx="1"/>
            <p:extLst>
              <p:ext uri="{D42A27DB-BD31-4B8C-83A1-F6EECF244321}">
                <p14:modId xmlns:p14="http://schemas.microsoft.com/office/powerpoint/2010/main" val="1053337901"/>
              </p:ext>
            </p:extLst>
          </p:nvPr>
        </p:nvGraphicFramePr>
        <p:xfrm>
          <a:off x="4373196" y="172720"/>
          <a:ext cx="7544484" cy="6532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DF675B59-3522-4ACE-B821-5EEEB035A1CF}"/>
              </a:ext>
            </a:extLst>
          </p:cNvPr>
          <p:cNvSpPr>
            <a:spLocks noGrp="1"/>
          </p:cNvSpPr>
          <p:nvPr>
            <p:ph type="sldNum" sz="quarter" idx="12"/>
          </p:nvPr>
        </p:nvSpPr>
        <p:spPr/>
        <p:txBody>
          <a:bodyPr/>
          <a:lstStyle/>
          <a:p>
            <a:fld id="{A7CD31F4-64FA-4BA0-9498-67783267A8C8}" type="slidenum">
              <a:rPr lang="en-US" smtClean="0"/>
              <a:t>6</a:t>
            </a:fld>
            <a:endParaRPr lang="en-US"/>
          </a:p>
        </p:txBody>
      </p:sp>
      <p:pic>
        <p:nvPicPr>
          <p:cNvPr id="1026" name="Picture 2" descr="Clipart shapes oval, Clipart shapes oval Transparent FREE for ...">
            <a:extLst>
              <a:ext uri="{FF2B5EF4-FFF2-40B4-BE49-F238E27FC236}">
                <a16:creationId xmlns:a16="http://schemas.microsoft.com/office/drawing/2014/main" id="{3ACBD588-4C67-43ED-8400-EB5039B2910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991" y="1652120"/>
            <a:ext cx="3988574" cy="357408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C64F6736-E5F6-46AD-9869-B89FDD871E1E}"/>
              </a:ext>
            </a:extLst>
          </p:cNvPr>
          <p:cNvSpPr/>
          <p:nvPr/>
        </p:nvSpPr>
        <p:spPr>
          <a:xfrm>
            <a:off x="485620" y="2444042"/>
            <a:ext cx="3119315" cy="1384995"/>
          </a:xfrm>
          <a:prstGeom prst="rect">
            <a:avLst/>
          </a:prstGeom>
        </p:spPr>
        <p:txBody>
          <a:bodyPr wrap="none">
            <a:spAutoFit/>
          </a:bodyPr>
          <a:lstStyle/>
          <a:p>
            <a:pPr algn="ctr"/>
            <a:r>
              <a:rPr lang="en-US" sz="2800" b="1" dirty="0">
                <a:latin typeface="Calibri" panose="020F0502020204030204" pitchFamily="34" charset="0"/>
                <a:cs typeface="Calibri" panose="020F0502020204030204" pitchFamily="34" charset="0"/>
              </a:rPr>
              <a:t>Make your text pop</a:t>
            </a:r>
          </a:p>
          <a:p>
            <a:pPr algn="ctr"/>
            <a:r>
              <a:rPr lang="en-US" sz="2800" b="1" dirty="0">
                <a:latin typeface="Calibri" panose="020F0502020204030204" pitchFamily="34" charset="0"/>
                <a:cs typeface="Calibri" panose="020F0502020204030204" pitchFamily="34" charset="0"/>
              </a:rPr>
              <a:t>by highlighting it in </a:t>
            </a:r>
          </a:p>
          <a:p>
            <a:pPr algn="ctr"/>
            <a:r>
              <a:rPr lang="en-US" sz="2800" b="1" dirty="0">
                <a:latin typeface="Calibri" panose="020F0502020204030204" pitchFamily="34" charset="0"/>
                <a:cs typeface="Calibri" panose="020F0502020204030204" pitchFamily="34" charset="0"/>
              </a:rPr>
              <a:t>a bright colour</a:t>
            </a:r>
            <a:endParaRPr lang="en-US" sz="4800" b="1" dirty="0">
              <a:latin typeface="Calibri" panose="020F0502020204030204" pitchFamily="34" charset="0"/>
              <a:cs typeface="Calibri" panose="020F0502020204030204" pitchFamily="34" charset="0"/>
            </a:endParaRPr>
          </a:p>
        </p:txBody>
      </p:sp>
      <p:pic>
        <p:nvPicPr>
          <p:cNvPr id="2" name="Picture 1">
            <a:extLst>
              <a:ext uri="{FF2B5EF4-FFF2-40B4-BE49-F238E27FC236}">
                <a16:creationId xmlns:a16="http://schemas.microsoft.com/office/drawing/2014/main" id="{B8E4E62F-3F37-440B-B10C-E02D84D8A53A}"/>
              </a:ext>
            </a:extLst>
          </p:cNvPr>
          <p:cNvPicPr>
            <a:picLocks noChangeAspect="1"/>
          </p:cNvPicPr>
          <p:nvPr/>
        </p:nvPicPr>
        <p:blipFill>
          <a:blip r:embed="rId8"/>
          <a:stretch>
            <a:fillRect/>
          </a:stretch>
        </p:blipFill>
        <p:spPr>
          <a:xfrm>
            <a:off x="4752975" y="2340430"/>
            <a:ext cx="922105" cy="485974"/>
          </a:xfrm>
          <a:prstGeom prst="rect">
            <a:avLst/>
          </a:prstGeom>
          <a:ln>
            <a:noFill/>
          </a:ln>
          <a:effectLst>
            <a:outerShdw blurRad="292100" dist="139700" dir="2700000" algn="tl" rotWithShape="0">
              <a:srgbClr val="333333">
                <a:alpha val="65000"/>
              </a:srgbClr>
            </a:outerShdw>
          </a:effectLst>
        </p:spPr>
      </p:pic>
      <p:pic>
        <p:nvPicPr>
          <p:cNvPr id="4" name="Picture 3">
            <a:extLst>
              <a:ext uri="{FF2B5EF4-FFF2-40B4-BE49-F238E27FC236}">
                <a16:creationId xmlns:a16="http://schemas.microsoft.com/office/drawing/2014/main" id="{24FE4D78-C276-4016-9889-3C1E39B982EE}"/>
              </a:ext>
            </a:extLst>
          </p:cNvPr>
          <p:cNvPicPr>
            <a:picLocks noChangeAspect="1"/>
          </p:cNvPicPr>
          <p:nvPr/>
        </p:nvPicPr>
        <p:blipFill>
          <a:blip r:embed="rId9"/>
          <a:stretch>
            <a:fillRect/>
          </a:stretch>
        </p:blipFill>
        <p:spPr>
          <a:xfrm>
            <a:off x="4406145" y="2948426"/>
            <a:ext cx="3354890" cy="1211717"/>
          </a:xfrm>
          <a:prstGeom prst="rect">
            <a:avLst/>
          </a:prstGeom>
          <a:ln>
            <a:noFill/>
          </a:ln>
          <a:effectLst>
            <a:outerShdw blurRad="292100" dist="139700" dir="2700000" algn="tl" rotWithShape="0">
              <a:srgbClr val="333333">
                <a:alpha val="65000"/>
              </a:srgbClr>
            </a:outerShdw>
          </a:effectLst>
        </p:spPr>
      </p:pic>
      <p:sp>
        <p:nvSpPr>
          <p:cNvPr id="6" name="Oval 5">
            <a:extLst>
              <a:ext uri="{FF2B5EF4-FFF2-40B4-BE49-F238E27FC236}">
                <a16:creationId xmlns:a16="http://schemas.microsoft.com/office/drawing/2014/main" id="{95EEAB28-2C94-4908-B651-FF556D1FF6AD}"/>
              </a:ext>
            </a:extLst>
          </p:cNvPr>
          <p:cNvSpPr/>
          <p:nvPr/>
        </p:nvSpPr>
        <p:spPr>
          <a:xfrm>
            <a:off x="7021286" y="3439160"/>
            <a:ext cx="206828" cy="38987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31C999ED-909D-4470-B2B9-5358649A0C6B}"/>
              </a:ext>
            </a:extLst>
          </p:cNvPr>
          <p:cNvPicPr>
            <a:picLocks noChangeAspect="1"/>
          </p:cNvPicPr>
          <p:nvPr/>
        </p:nvPicPr>
        <p:blipFill>
          <a:blip r:embed="rId10"/>
          <a:stretch>
            <a:fillRect/>
          </a:stretch>
        </p:blipFill>
        <p:spPr>
          <a:xfrm>
            <a:off x="8863419" y="2465814"/>
            <a:ext cx="1262967" cy="177468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3308945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B99D7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5" name="Content Placeholder 2">
            <a:extLst>
              <a:ext uri="{FF2B5EF4-FFF2-40B4-BE49-F238E27FC236}">
                <a16:creationId xmlns:a16="http://schemas.microsoft.com/office/drawing/2014/main" id="{33A702D0-A01A-4F94-AF7B-D4BDF2B18878}"/>
              </a:ext>
            </a:extLst>
          </p:cNvPr>
          <p:cNvGraphicFramePr>
            <a:graphicFrameLocks noGrp="1"/>
          </p:cNvGraphicFramePr>
          <p:nvPr>
            <p:ph idx="1"/>
            <p:extLst>
              <p:ext uri="{D42A27DB-BD31-4B8C-83A1-F6EECF244321}">
                <p14:modId xmlns:p14="http://schemas.microsoft.com/office/powerpoint/2010/main" val="801987116"/>
              </p:ext>
            </p:extLst>
          </p:nvPr>
        </p:nvGraphicFramePr>
        <p:xfrm>
          <a:off x="4373196" y="172720"/>
          <a:ext cx="7544484" cy="6532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DF675B59-3522-4ACE-B821-5EEEB035A1CF}"/>
              </a:ext>
            </a:extLst>
          </p:cNvPr>
          <p:cNvSpPr>
            <a:spLocks noGrp="1"/>
          </p:cNvSpPr>
          <p:nvPr>
            <p:ph type="sldNum" sz="quarter" idx="12"/>
          </p:nvPr>
        </p:nvSpPr>
        <p:spPr/>
        <p:txBody>
          <a:bodyPr/>
          <a:lstStyle/>
          <a:p>
            <a:fld id="{A7CD31F4-64FA-4BA0-9498-67783267A8C8}" type="slidenum">
              <a:rPr lang="en-US" smtClean="0"/>
              <a:t>7</a:t>
            </a:fld>
            <a:endParaRPr lang="en-US"/>
          </a:p>
        </p:txBody>
      </p:sp>
      <p:pic>
        <p:nvPicPr>
          <p:cNvPr id="1026" name="Picture 2" descr="Clipart shapes oval, Clipart shapes oval Transparent FREE for ...">
            <a:extLst>
              <a:ext uri="{FF2B5EF4-FFF2-40B4-BE49-F238E27FC236}">
                <a16:creationId xmlns:a16="http://schemas.microsoft.com/office/drawing/2014/main" id="{3ACBD588-4C67-43ED-8400-EB5039B2910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991" y="1652120"/>
            <a:ext cx="3988574" cy="357408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C64F6736-E5F6-46AD-9869-B89FDD871E1E}"/>
              </a:ext>
            </a:extLst>
          </p:cNvPr>
          <p:cNvSpPr/>
          <p:nvPr/>
        </p:nvSpPr>
        <p:spPr>
          <a:xfrm>
            <a:off x="528926" y="2583417"/>
            <a:ext cx="2971518" cy="954107"/>
          </a:xfrm>
          <a:prstGeom prst="rect">
            <a:avLst/>
          </a:prstGeom>
        </p:spPr>
        <p:txBody>
          <a:bodyPr wrap="none">
            <a:spAutoFit/>
          </a:bodyPr>
          <a:lstStyle/>
          <a:p>
            <a:pPr algn="ctr"/>
            <a:r>
              <a:rPr lang="en-US" sz="2800" b="1" dirty="0">
                <a:latin typeface="Calibri" panose="020F0502020204030204" pitchFamily="34" charset="0"/>
                <a:cs typeface="Calibri" panose="020F0502020204030204" pitchFamily="34" charset="0"/>
              </a:rPr>
              <a:t>Change the colour </a:t>
            </a:r>
          </a:p>
          <a:p>
            <a:pPr algn="ctr"/>
            <a:r>
              <a:rPr lang="en-US" sz="2800" b="1" dirty="0">
                <a:latin typeface="Calibri" panose="020F0502020204030204" pitchFamily="34" charset="0"/>
                <a:cs typeface="Calibri" panose="020F0502020204030204" pitchFamily="34" charset="0"/>
              </a:rPr>
              <a:t>of your text</a:t>
            </a:r>
            <a:endParaRPr lang="en-US" sz="4800" b="1" dirty="0">
              <a:latin typeface="Calibri" panose="020F0502020204030204" pitchFamily="34" charset="0"/>
              <a:cs typeface="Calibri" panose="020F0502020204030204" pitchFamily="34" charset="0"/>
            </a:endParaRPr>
          </a:p>
        </p:txBody>
      </p:sp>
      <p:pic>
        <p:nvPicPr>
          <p:cNvPr id="2" name="Picture 1">
            <a:extLst>
              <a:ext uri="{FF2B5EF4-FFF2-40B4-BE49-F238E27FC236}">
                <a16:creationId xmlns:a16="http://schemas.microsoft.com/office/drawing/2014/main" id="{B8E4E62F-3F37-440B-B10C-E02D84D8A53A}"/>
              </a:ext>
            </a:extLst>
          </p:cNvPr>
          <p:cNvPicPr>
            <a:picLocks noChangeAspect="1"/>
          </p:cNvPicPr>
          <p:nvPr/>
        </p:nvPicPr>
        <p:blipFill>
          <a:blip r:embed="rId8"/>
          <a:stretch>
            <a:fillRect/>
          </a:stretch>
        </p:blipFill>
        <p:spPr>
          <a:xfrm>
            <a:off x="4752975" y="2340430"/>
            <a:ext cx="922105" cy="485974"/>
          </a:xfrm>
          <a:prstGeom prst="rect">
            <a:avLst/>
          </a:prstGeom>
          <a:ln>
            <a:noFill/>
          </a:ln>
          <a:effectLst>
            <a:outerShdw blurRad="292100" dist="139700" dir="2700000" algn="tl" rotWithShape="0">
              <a:srgbClr val="333333">
                <a:alpha val="65000"/>
              </a:srgbClr>
            </a:outerShdw>
          </a:effectLst>
        </p:spPr>
      </p:pic>
      <p:pic>
        <p:nvPicPr>
          <p:cNvPr id="4" name="Picture 3">
            <a:extLst>
              <a:ext uri="{FF2B5EF4-FFF2-40B4-BE49-F238E27FC236}">
                <a16:creationId xmlns:a16="http://schemas.microsoft.com/office/drawing/2014/main" id="{24FE4D78-C276-4016-9889-3C1E39B982EE}"/>
              </a:ext>
            </a:extLst>
          </p:cNvPr>
          <p:cNvPicPr>
            <a:picLocks noChangeAspect="1"/>
          </p:cNvPicPr>
          <p:nvPr/>
        </p:nvPicPr>
        <p:blipFill>
          <a:blip r:embed="rId9"/>
          <a:stretch>
            <a:fillRect/>
          </a:stretch>
        </p:blipFill>
        <p:spPr>
          <a:xfrm>
            <a:off x="4186428" y="3060471"/>
            <a:ext cx="2979406" cy="1076100"/>
          </a:xfrm>
          <a:prstGeom prst="rect">
            <a:avLst/>
          </a:prstGeom>
          <a:ln>
            <a:noFill/>
          </a:ln>
          <a:effectLst>
            <a:outerShdw blurRad="292100" dist="139700" dir="2700000" algn="tl" rotWithShape="0">
              <a:srgbClr val="333333">
                <a:alpha val="65000"/>
              </a:srgbClr>
            </a:outerShdw>
          </a:effectLst>
        </p:spPr>
      </p:pic>
      <p:sp>
        <p:nvSpPr>
          <p:cNvPr id="6" name="Oval 5">
            <a:extLst>
              <a:ext uri="{FF2B5EF4-FFF2-40B4-BE49-F238E27FC236}">
                <a16:creationId xmlns:a16="http://schemas.microsoft.com/office/drawing/2014/main" id="{95EEAB28-2C94-4908-B651-FF556D1FF6AD}"/>
              </a:ext>
            </a:extLst>
          </p:cNvPr>
          <p:cNvSpPr/>
          <p:nvPr/>
        </p:nvSpPr>
        <p:spPr>
          <a:xfrm>
            <a:off x="6624583" y="3439160"/>
            <a:ext cx="508593" cy="43615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014D4631-3D6F-4DC3-A7F4-FEC40B006F12}"/>
              </a:ext>
            </a:extLst>
          </p:cNvPr>
          <p:cNvPicPr>
            <a:picLocks noChangeAspect="1"/>
          </p:cNvPicPr>
          <p:nvPr/>
        </p:nvPicPr>
        <p:blipFill>
          <a:blip r:embed="rId10"/>
          <a:stretch>
            <a:fillRect/>
          </a:stretch>
        </p:blipFill>
        <p:spPr>
          <a:xfrm>
            <a:off x="5812971" y="5000251"/>
            <a:ext cx="1007719" cy="1685029"/>
          </a:xfrm>
          <a:prstGeom prst="rect">
            <a:avLst/>
          </a:prstGeom>
          <a:ln>
            <a:noFill/>
          </a:ln>
          <a:effectLst>
            <a:outerShdw blurRad="292100" dist="139700" dir="2700000" algn="tl" rotWithShape="0">
              <a:srgbClr val="333333">
                <a:alpha val="65000"/>
              </a:srgbClr>
            </a:outerShdw>
          </a:effectLst>
        </p:spPr>
      </p:pic>
      <p:sp>
        <p:nvSpPr>
          <p:cNvPr id="10" name="Rectangle 9">
            <a:extLst>
              <a:ext uri="{FF2B5EF4-FFF2-40B4-BE49-F238E27FC236}">
                <a16:creationId xmlns:a16="http://schemas.microsoft.com/office/drawing/2014/main" id="{89F544A9-2921-40BA-ADE1-256E0947A7AB}"/>
              </a:ext>
            </a:extLst>
          </p:cNvPr>
          <p:cNvSpPr/>
          <p:nvPr/>
        </p:nvSpPr>
        <p:spPr>
          <a:xfrm>
            <a:off x="7826831" y="2469473"/>
            <a:ext cx="4167051" cy="1917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100" b="1" dirty="0">
                <a:solidFill>
                  <a:schemeClr val="tx1"/>
                </a:solidFill>
                <a:latin typeface="Calibri" panose="020F0502020204030204" pitchFamily="34" charset="0"/>
                <a:cs typeface="Calibri" panose="020F0502020204030204" pitchFamily="34" charset="0"/>
              </a:rPr>
              <a:t>3. If this is the colour you want to use, simply click the button. To change to a different font colour, click the drop-down arrow beside the button to display other colour choices</a:t>
            </a:r>
            <a:endParaRPr lang="en-US" sz="2100" dirty="0"/>
          </a:p>
        </p:txBody>
      </p:sp>
    </p:spTree>
    <p:extLst>
      <p:ext uri="{BB962C8B-B14F-4D97-AF65-F5344CB8AC3E}">
        <p14:creationId xmlns:p14="http://schemas.microsoft.com/office/powerpoint/2010/main" val="35172230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B99D7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lide Number Placeholder 2">
            <a:extLst>
              <a:ext uri="{FF2B5EF4-FFF2-40B4-BE49-F238E27FC236}">
                <a16:creationId xmlns:a16="http://schemas.microsoft.com/office/drawing/2014/main" id="{DF675B59-3522-4ACE-B821-5EEEB035A1CF}"/>
              </a:ext>
            </a:extLst>
          </p:cNvPr>
          <p:cNvSpPr>
            <a:spLocks noGrp="1"/>
          </p:cNvSpPr>
          <p:nvPr>
            <p:ph type="sldNum" sz="quarter" idx="12"/>
          </p:nvPr>
        </p:nvSpPr>
        <p:spPr/>
        <p:txBody>
          <a:bodyPr/>
          <a:lstStyle/>
          <a:p>
            <a:fld id="{A7CD31F4-64FA-4BA0-9498-67783267A8C8}" type="slidenum">
              <a:rPr lang="en-US" smtClean="0"/>
              <a:t>8</a:t>
            </a:fld>
            <a:endParaRPr lang="en-US"/>
          </a:p>
        </p:txBody>
      </p:sp>
      <p:pic>
        <p:nvPicPr>
          <p:cNvPr id="1026" name="Picture 2" descr="Clipart shapes oval, Clipart shapes oval Transparent FREE for ...">
            <a:extLst>
              <a:ext uri="{FF2B5EF4-FFF2-40B4-BE49-F238E27FC236}">
                <a16:creationId xmlns:a16="http://schemas.microsoft.com/office/drawing/2014/main" id="{3ACBD588-4C67-43ED-8400-EB5039B291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91" y="1652120"/>
            <a:ext cx="3988574" cy="357408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C64F6736-E5F6-46AD-9869-B89FDD871E1E}"/>
              </a:ext>
            </a:extLst>
          </p:cNvPr>
          <p:cNvSpPr/>
          <p:nvPr/>
        </p:nvSpPr>
        <p:spPr>
          <a:xfrm>
            <a:off x="335130" y="2485053"/>
            <a:ext cx="3420295" cy="954107"/>
          </a:xfrm>
          <a:prstGeom prst="rect">
            <a:avLst/>
          </a:prstGeom>
        </p:spPr>
        <p:txBody>
          <a:bodyPr wrap="none">
            <a:spAutoFit/>
          </a:bodyPr>
          <a:lstStyle/>
          <a:p>
            <a:pPr algn="ctr"/>
            <a:r>
              <a:rPr lang="en-US" sz="2800" b="1" dirty="0">
                <a:latin typeface="Calibri" panose="020F0502020204030204" pitchFamily="34" charset="0"/>
                <a:cs typeface="Calibri" panose="020F0502020204030204" pitchFamily="34" charset="0"/>
              </a:rPr>
              <a:t>Dialog launcher </a:t>
            </a:r>
          </a:p>
          <a:p>
            <a:pPr algn="ctr"/>
            <a:r>
              <a:rPr lang="en-US" sz="2800" b="1" dirty="0">
                <a:latin typeface="Calibri" panose="020F0502020204030204" pitchFamily="34" charset="0"/>
                <a:cs typeface="Calibri" panose="020F0502020204030204" pitchFamily="34" charset="0"/>
              </a:rPr>
              <a:t>within the Font group</a:t>
            </a:r>
            <a:endParaRPr lang="en-US" sz="5400" b="1" dirty="0">
              <a:latin typeface="Calibri" panose="020F0502020204030204" pitchFamily="34" charset="0"/>
              <a:cs typeface="Calibri" panose="020F0502020204030204" pitchFamily="34" charset="0"/>
            </a:endParaRPr>
          </a:p>
        </p:txBody>
      </p:sp>
      <p:pic>
        <p:nvPicPr>
          <p:cNvPr id="10" name="Picture 9">
            <a:extLst>
              <a:ext uri="{FF2B5EF4-FFF2-40B4-BE49-F238E27FC236}">
                <a16:creationId xmlns:a16="http://schemas.microsoft.com/office/drawing/2014/main" id="{AFE656D8-878E-47A9-A8ED-3A5650AD9385}"/>
              </a:ext>
            </a:extLst>
          </p:cNvPr>
          <p:cNvPicPr>
            <a:picLocks noChangeAspect="1"/>
          </p:cNvPicPr>
          <p:nvPr/>
        </p:nvPicPr>
        <p:blipFill>
          <a:blip r:embed="rId3"/>
          <a:stretch>
            <a:fillRect/>
          </a:stretch>
        </p:blipFill>
        <p:spPr>
          <a:xfrm>
            <a:off x="5796521" y="242434"/>
            <a:ext cx="4276853" cy="1569584"/>
          </a:xfrm>
          <a:prstGeom prst="rect">
            <a:avLst/>
          </a:prstGeom>
          <a:ln>
            <a:solidFill>
              <a:schemeClr val="accent1"/>
            </a:solidFill>
          </a:ln>
          <a:effectLst>
            <a:outerShdw blurRad="292100" dist="139700" dir="2700000" algn="tl" rotWithShape="0">
              <a:srgbClr val="333333">
                <a:alpha val="65000"/>
              </a:srgbClr>
            </a:outerShdw>
          </a:effectLst>
        </p:spPr>
      </p:pic>
      <p:sp>
        <p:nvSpPr>
          <p:cNvPr id="12" name="Oval 11">
            <a:extLst>
              <a:ext uri="{FF2B5EF4-FFF2-40B4-BE49-F238E27FC236}">
                <a16:creationId xmlns:a16="http://schemas.microsoft.com/office/drawing/2014/main" id="{DC376258-01C5-4D28-AF4A-51B59FB529C2}"/>
              </a:ext>
            </a:extLst>
          </p:cNvPr>
          <p:cNvSpPr/>
          <p:nvPr/>
        </p:nvSpPr>
        <p:spPr>
          <a:xfrm>
            <a:off x="9699172" y="1466169"/>
            <a:ext cx="374202" cy="36512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9D2B148B-D450-437E-B811-08959B57ACBC}"/>
              </a:ext>
            </a:extLst>
          </p:cNvPr>
          <p:cNvPicPr>
            <a:picLocks noChangeAspect="1"/>
          </p:cNvPicPr>
          <p:nvPr/>
        </p:nvPicPr>
        <p:blipFill>
          <a:blip r:embed="rId4"/>
          <a:stretch>
            <a:fillRect/>
          </a:stretch>
        </p:blipFill>
        <p:spPr>
          <a:xfrm>
            <a:off x="4786954" y="1991859"/>
            <a:ext cx="6705600" cy="4686300"/>
          </a:xfrm>
          <a:prstGeom prst="rect">
            <a:avLst/>
          </a:prstGeom>
          <a:ln>
            <a:solidFill>
              <a:schemeClr val="accent1"/>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805631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B99D7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lide Number Placeholder 2">
            <a:extLst>
              <a:ext uri="{FF2B5EF4-FFF2-40B4-BE49-F238E27FC236}">
                <a16:creationId xmlns:a16="http://schemas.microsoft.com/office/drawing/2014/main" id="{DF675B59-3522-4ACE-B821-5EEEB035A1CF}"/>
              </a:ext>
            </a:extLst>
          </p:cNvPr>
          <p:cNvSpPr>
            <a:spLocks noGrp="1"/>
          </p:cNvSpPr>
          <p:nvPr>
            <p:ph type="sldNum" sz="quarter" idx="12"/>
          </p:nvPr>
        </p:nvSpPr>
        <p:spPr/>
        <p:txBody>
          <a:bodyPr/>
          <a:lstStyle/>
          <a:p>
            <a:fld id="{A7CD31F4-64FA-4BA0-9498-67783267A8C8}" type="slidenum">
              <a:rPr lang="en-US" smtClean="0"/>
              <a:t>9</a:t>
            </a:fld>
            <a:endParaRPr lang="en-US"/>
          </a:p>
        </p:txBody>
      </p:sp>
      <p:pic>
        <p:nvPicPr>
          <p:cNvPr id="1026" name="Picture 2" descr="Clipart shapes oval, Clipart shapes oval Transparent FREE for ...">
            <a:extLst>
              <a:ext uri="{FF2B5EF4-FFF2-40B4-BE49-F238E27FC236}">
                <a16:creationId xmlns:a16="http://schemas.microsoft.com/office/drawing/2014/main" id="{3ACBD588-4C67-43ED-8400-EB5039B291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91" y="1652120"/>
            <a:ext cx="3988574" cy="357408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C64F6736-E5F6-46AD-9869-B89FDD871E1E}"/>
              </a:ext>
            </a:extLst>
          </p:cNvPr>
          <p:cNvSpPr/>
          <p:nvPr/>
        </p:nvSpPr>
        <p:spPr>
          <a:xfrm>
            <a:off x="294254" y="2485053"/>
            <a:ext cx="3502049" cy="1261884"/>
          </a:xfrm>
          <a:prstGeom prst="rect">
            <a:avLst/>
          </a:prstGeom>
        </p:spPr>
        <p:txBody>
          <a:bodyPr wrap="none">
            <a:spAutoFit/>
          </a:bodyPr>
          <a:lstStyle/>
          <a:p>
            <a:pPr algn="ctr"/>
            <a:r>
              <a:rPr lang="en-US" sz="2800" b="1" dirty="0">
                <a:latin typeface="Calibri" panose="020F0502020204030204" pitchFamily="34" charset="0"/>
                <a:cs typeface="Calibri" panose="020F0502020204030204" pitchFamily="34" charset="0"/>
              </a:rPr>
              <a:t>Dialog launcher </a:t>
            </a:r>
          </a:p>
          <a:p>
            <a:pPr algn="ctr"/>
            <a:r>
              <a:rPr lang="en-US" sz="2800" b="1" dirty="0">
                <a:latin typeface="Calibri" panose="020F0502020204030204" pitchFamily="34" charset="0"/>
                <a:cs typeface="Calibri" panose="020F0502020204030204" pitchFamily="34" charset="0"/>
              </a:rPr>
              <a:t>within the Font group </a:t>
            </a:r>
          </a:p>
          <a:p>
            <a:pPr algn="ctr"/>
            <a:r>
              <a:rPr lang="en-US" sz="2000" b="1" dirty="0">
                <a:solidFill>
                  <a:srgbClr val="FFFF00"/>
                </a:solidFill>
                <a:latin typeface="Calibri" panose="020F0502020204030204" pitchFamily="34" charset="0"/>
                <a:cs typeface="Calibri" panose="020F0502020204030204" pitchFamily="34" charset="0"/>
              </a:rPr>
              <a:t>(Cont’d)</a:t>
            </a:r>
            <a:endParaRPr lang="en-US" sz="4400" b="1" dirty="0">
              <a:solidFill>
                <a:srgbClr val="FFFF00"/>
              </a:solidFill>
              <a:latin typeface="Calibri" panose="020F0502020204030204" pitchFamily="34" charset="0"/>
              <a:cs typeface="Calibri" panose="020F0502020204030204" pitchFamily="34" charset="0"/>
            </a:endParaRPr>
          </a:p>
        </p:txBody>
      </p:sp>
      <p:pic>
        <p:nvPicPr>
          <p:cNvPr id="13" name="Picture 12">
            <a:extLst>
              <a:ext uri="{FF2B5EF4-FFF2-40B4-BE49-F238E27FC236}">
                <a16:creationId xmlns:a16="http://schemas.microsoft.com/office/drawing/2014/main" id="{9D2B148B-D450-437E-B811-08959B57ACBC}"/>
              </a:ext>
            </a:extLst>
          </p:cNvPr>
          <p:cNvPicPr>
            <a:picLocks noChangeAspect="1"/>
          </p:cNvPicPr>
          <p:nvPr/>
        </p:nvPicPr>
        <p:blipFill>
          <a:blip r:embed="rId3"/>
          <a:stretch>
            <a:fillRect/>
          </a:stretch>
        </p:blipFill>
        <p:spPr>
          <a:xfrm>
            <a:off x="4586741" y="367607"/>
            <a:ext cx="4395068" cy="3071553"/>
          </a:xfrm>
          <a:prstGeom prst="rect">
            <a:avLst/>
          </a:prstGeom>
          <a:ln>
            <a:solidFill>
              <a:schemeClr val="accent1"/>
            </a:solidFill>
          </a:ln>
          <a:effectLst>
            <a:outerShdw blurRad="292100" dist="139700" dir="2700000" algn="tl" rotWithShape="0">
              <a:srgbClr val="333333">
                <a:alpha val="65000"/>
              </a:srgbClr>
            </a:outerShdw>
          </a:effectLst>
        </p:spPr>
      </p:pic>
      <p:pic>
        <p:nvPicPr>
          <p:cNvPr id="8" name="Picture 7">
            <a:extLst>
              <a:ext uri="{FF2B5EF4-FFF2-40B4-BE49-F238E27FC236}">
                <a16:creationId xmlns:a16="http://schemas.microsoft.com/office/drawing/2014/main" id="{C1E8D650-9974-47F1-BD47-2D343952E4ED}"/>
              </a:ext>
            </a:extLst>
          </p:cNvPr>
          <p:cNvPicPr>
            <a:picLocks noChangeAspect="1"/>
          </p:cNvPicPr>
          <p:nvPr/>
        </p:nvPicPr>
        <p:blipFill>
          <a:blip r:embed="rId4"/>
          <a:stretch>
            <a:fillRect/>
          </a:stretch>
        </p:blipFill>
        <p:spPr>
          <a:xfrm>
            <a:off x="9381903" y="367607"/>
            <a:ext cx="2611106" cy="5477556"/>
          </a:xfrm>
          <a:prstGeom prst="rect">
            <a:avLst/>
          </a:prstGeom>
          <a:ln>
            <a:noFill/>
          </a:ln>
          <a:effectLst>
            <a:outerShdw blurRad="292100" dist="139700" dir="2700000" algn="tl" rotWithShape="0">
              <a:srgbClr val="333333">
                <a:alpha val="65000"/>
              </a:srgbClr>
            </a:outerShdw>
          </a:effectLst>
        </p:spPr>
      </p:pic>
      <p:sp>
        <p:nvSpPr>
          <p:cNvPr id="14" name="Rectangle 13">
            <a:extLst>
              <a:ext uri="{FF2B5EF4-FFF2-40B4-BE49-F238E27FC236}">
                <a16:creationId xmlns:a16="http://schemas.microsoft.com/office/drawing/2014/main" id="{5274B0E5-FDEA-4F3B-ADDA-6B65A1312BB8}"/>
              </a:ext>
            </a:extLst>
          </p:cNvPr>
          <p:cNvSpPr/>
          <p:nvPr/>
        </p:nvSpPr>
        <p:spPr>
          <a:xfrm>
            <a:off x="4713514" y="903514"/>
            <a:ext cx="2057400" cy="42454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9129D0D-7F73-490F-87D4-0FF303967AEC}"/>
              </a:ext>
            </a:extLst>
          </p:cNvPr>
          <p:cNvSpPr/>
          <p:nvPr/>
        </p:nvSpPr>
        <p:spPr>
          <a:xfrm>
            <a:off x="4421541" y="4245247"/>
            <a:ext cx="4629377" cy="2308324"/>
          </a:xfrm>
          <a:prstGeom prst="rect">
            <a:avLst/>
          </a:prstGeom>
          <a:solidFill>
            <a:schemeClr val="accent1"/>
          </a:solidFill>
        </p:spPr>
        <p:txBody>
          <a:bodyPr wrap="square">
            <a:spAutoFit/>
          </a:bodyPr>
          <a:lstStyle/>
          <a:p>
            <a:pPr algn="ctr"/>
            <a:r>
              <a:rPr lang="en-US" sz="2400" b="1" dirty="0">
                <a:solidFill>
                  <a:srgbClr val="FFFF00"/>
                </a:solidFill>
                <a:latin typeface="Calibri" panose="020F0502020204030204" pitchFamily="34" charset="0"/>
                <a:cs typeface="Calibri" panose="020F0502020204030204" pitchFamily="34" charset="0"/>
              </a:rPr>
              <a:t>Latin text font</a:t>
            </a:r>
          </a:p>
          <a:p>
            <a:r>
              <a:rPr lang="en-US" sz="2400" b="1" dirty="0">
                <a:solidFill>
                  <a:srgbClr val="000000"/>
                </a:solidFill>
                <a:latin typeface="Calibri" panose="020F0502020204030204" pitchFamily="34" charset="0"/>
                <a:cs typeface="Calibri" panose="020F0502020204030204" pitchFamily="34" charset="0"/>
              </a:rPr>
              <a:t>Click the down-arrow to bring up a list of installed fonts</a:t>
            </a:r>
          </a:p>
          <a:p>
            <a:endParaRPr lang="en-US" sz="2400" b="1" dirty="0">
              <a:solidFill>
                <a:srgbClr val="000000"/>
              </a:solidFill>
              <a:latin typeface="Calibri" panose="020F0502020204030204" pitchFamily="34" charset="0"/>
              <a:cs typeface="Calibri" panose="020F0502020204030204" pitchFamily="34" charset="0"/>
            </a:endParaRPr>
          </a:p>
          <a:p>
            <a:r>
              <a:rPr lang="en-US" sz="2400" b="1" dirty="0">
                <a:solidFill>
                  <a:srgbClr val="000000"/>
                </a:solidFill>
                <a:latin typeface="Calibri" panose="020F0502020204030204" pitchFamily="34" charset="0"/>
                <a:cs typeface="Calibri" panose="020F0502020204030204" pitchFamily="34" charset="0"/>
              </a:rPr>
              <a:t>Choose any font typeface available within Latin text font list </a:t>
            </a:r>
          </a:p>
        </p:txBody>
      </p:sp>
    </p:spTree>
    <p:extLst>
      <p:ext uri="{BB962C8B-B14F-4D97-AF65-F5344CB8AC3E}">
        <p14:creationId xmlns:p14="http://schemas.microsoft.com/office/powerpoint/2010/main" val="25202243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SketchyVTI">
  <a:themeElements>
    <a:clrScheme name="AnalogousFromLightSeedLeftStep">
      <a:dk1>
        <a:srgbClr val="000000"/>
      </a:dk1>
      <a:lt1>
        <a:srgbClr val="FFFFFF"/>
      </a:lt1>
      <a:dk2>
        <a:srgbClr val="41242D"/>
      </a:dk2>
      <a:lt2>
        <a:srgbClr val="E2E5E8"/>
      </a:lt2>
      <a:accent1>
        <a:srgbClr val="B99D7D"/>
      </a:accent1>
      <a:accent2>
        <a:srgbClr val="BA867F"/>
      </a:accent2>
      <a:accent3>
        <a:srgbClr val="C492A1"/>
      </a:accent3>
      <a:accent4>
        <a:srgbClr val="BA7FA9"/>
      </a:accent4>
      <a:accent5>
        <a:srgbClr val="BE93C5"/>
      </a:accent5>
      <a:accent6>
        <a:srgbClr val="997FBA"/>
      </a:accent6>
      <a:hlink>
        <a:srgbClr val="6283AA"/>
      </a:hlink>
      <a:folHlink>
        <a:srgbClr val="7F7F7F"/>
      </a:folHlink>
    </a:clrScheme>
    <a:fontScheme name="Sketchy_SerifHand">
      <a:majorFont>
        <a:latin typeface="The Serif Hand Black"/>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1004</Words>
  <Application>Microsoft Office PowerPoint</Application>
  <PresentationFormat>Widescreen</PresentationFormat>
  <Paragraphs>125</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Castellar</vt:lpstr>
      <vt:lpstr>The Hand</vt:lpstr>
      <vt:lpstr>The Serif Hand Black</vt:lpstr>
      <vt:lpstr>Times New Roman</vt:lpstr>
      <vt:lpstr>SketchyVTI</vt:lpstr>
      <vt:lpstr> PowerPoint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PowerPoint</dc:title>
  <dc:creator>desfelkers@outlook.com</dc:creator>
  <cp:lastModifiedBy>desfelkers@outlook.com</cp:lastModifiedBy>
  <cp:revision>28</cp:revision>
  <dcterms:created xsi:type="dcterms:W3CDTF">2020-06-23T20:47:04Z</dcterms:created>
  <dcterms:modified xsi:type="dcterms:W3CDTF">2020-07-06T11:39:01Z</dcterms:modified>
</cp:coreProperties>
</file>