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53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7A5C3-0F82-FCC4-8645-C7011F23CD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A857AA-8A5C-719C-1AD0-4D582B0FF4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217279-34A5-E3C8-B602-D3F9ABDBC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3B9-B99F-4E29-B49C-DC5571E53686}" type="datetimeFigureOut">
              <a:rPr lang="en-ZA" smtClean="0"/>
              <a:t>2025/09/22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80983-7C95-FFB3-D648-F15A96543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BC7451-6CC8-C266-A886-BE971FC3C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2D129-77A2-48BE-B2DF-C1E70768DF0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43826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3DB36-24AD-714E-A8A3-D8DAAD31D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068D25-71CA-02EF-E292-3D0EACD1BF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123351-0B65-A05D-D638-F75E539EE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3B9-B99F-4E29-B49C-DC5571E53686}" type="datetimeFigureOut">
              <a:rPr lang="en-ZA" smtClean="0"/>
              <a:t>2025/09/22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B9705D-9CEB-8403-8899-B7509532A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055114-7EED-2E24-FA10-16EE95074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2D129-77A2-48BE-B2DF-C1E70768DF0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42291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FC33030-73B0-584E-0D2D-4A31977AA2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C87680-571B-68BC-FF96-509112BF0A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585B3F-4BC3-2615-7980-3C1B03516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3B9-B99F-4E29-B49C-DC5571E53686}" type="datetimeFigureOut">
              <a:rPr lang="en-ZA" smtClean="0"/>
              <a:t>2025/09/22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AFA74E-822F-ACF3-6088-A67E99B8C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09128A-47B4-8B5F-3AF5-4F3DF0680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2D129-77A2-48BE-B2DF-C1E70768DF0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27264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72EDA-4461-5EEA-F7A8-0A06F36FB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354BB2-AAA3-8045-32D8-63581F4547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989471-3567-D99A-A93A-6F38F4F06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3B9-B99F-4E29-B49C-DC5571E53686}" type="datetimeFigureOut">
              <a:rPr lang="en-ZA" smtClean="0"/>
              <a:t>2025/09/22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91E880-403C-FFDE-F75C-70B1552558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2247DF-B828-3482-259A-4A4B756FD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2D129-77A2-48BE-B2DF-C1E70768DF0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55284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FB023-7A8A-46D5-94B0-82E0E4582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DDD28C-88FB-536F-C81D-5C680EF8B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6896A0-9468-0743-80AB-640F293D3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3B9-B99F-4E29-B49C-DC5571E53686}" type="datetimeFigureOut">
              <a:rPr lang="en-ZA" smtClean="0"/>
              <a:t>2025/09/22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97708D-7EC7-8B6A-2A2E-D9C95DBA1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093F7C-A7E6-BFE4-9DA1-04E62BE86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2D129-77A2-48BE-B2DF-C1E70768DF0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42602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6B762-9BEB-F0C5-9012-0A3C4D19B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54569B-291F-AFEB-C79B-C922BD9B6F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65DB40-2768-B96C-B5FA-DC6DA99FC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D868D7-FCBE-F722-5C44-C7494947C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3B9-B99F-4E29-B49C-DC5571E53686}" type="datetimeFigureOut">
              <a:rPr lang="en-ZA" smtClean="0"/>
              <a:t>2025/09/22</a:t>
            </a:fld>
            <a:endParaRPr lang="en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486FE7-CC42-282E-B254-B7CA44233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0D6994-37AF-2287-F785-FF1486B35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2D129-77A2-48BE-B2DF-C1E70768DF0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23916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C841E-F91A-9559-43A0-9B1CED31D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5472B1-6CAB-C022-4E1B-F3D847958B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DF25D1-F13D-5BD0-47D3-58E323EB8E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BCDC17-4083-09F4-9F8C-FC750C6102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CADB61-78C8-CC0F-8E50-F89F7C1C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308179-4EE8-3EDF-EA87-0F930C2CC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3B9-B99F-4E29-B49C-DC5571E53686}" type="datetimeFigureOut">
              <a:rPr lang="en-ZA" smtClean="0"/>
              <a:t>2025/09/22</a:t>
            </a:fld>
            <a:endParaRPr lang="en-Z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AE3546-A5BA-E801-6518-14EB529C0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560681-2D05-5A0E-606A-0AF250740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2D129-77A2-48BE-B2DF-C1E70768DF0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14749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D6E55-B9D3-BAA6-2560-53133490E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03C9C5-022E-7E92-AE33-F27A38035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3B9-B99F-4E29-B49C-DC5571E53686}" type="datetimeFigureOut">
              <a:rPr lang="en-ZA" smtClean="0"/>
              <a:t>2025/09/22</a:t>
            </a:fld>
            <a:endParaRPr lang="en-Z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EA4C7E-746E-3A88-4FB6-345D2603D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9FFD32-0653-F08F-70EF-0917396E8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2D129-77A2-48BE-B2DF-C1E70768DF0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9418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724052-E784-E095-1177-FEB2225987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3B9-B99F-4E29-B49C-DC5571E53686}" type="datetimeFigureOut">
              <a:rPr lang="en-ZA" smtClean="0"/>
              <a:t>2025/09/22</a:t>
            </a:fld>
            <a:endParaRPr lang="en-Z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D6C600-938B-725F-A20A-99196CBEB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672385-0111-B839-1A18-5420DBD29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2D129-77A2-48BE-B2DF-C1E70768DF0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15898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D14FD9-B503-BA9E-62A9-74351D61F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BD76FE-C00D-398B-44DF-36AA1E2532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7ECA22-9FD9-A3A3-544B-2906A121A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7F1739-414A-753C-ECFF-DD2B9FDE8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3B9-B99F-4E29-B49C-DC5571E53686}" type="datetimeFigureOut">
              <a:rPr lang="en-ZA" smtClean="0"/>
              <a:t>2025/09/22</a:t>
            </a:fld>
            <a:endParaRPr lang="en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997AC0-60A9-E666-D9F3-210C2C4FA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96C09-46EC-2AA5-524B-2996783B9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2D129-77A2-48BE-B2DF-C1E70768DF0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58799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8D43A-5917-0C76-A497-EE5B0926B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4D4143-7F95-6C99-8308-6C825BB4E9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BEA9F6-0B47-EA32-C544-58A2A30C9C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F3D1F2-0E86-9CB0-6664-000266DEC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3B9-B99F-4E29-B49C-DC5571E53686}" type="datetimeFigureOut">
              <a:rPr lang="en-ZA" smtClean="0"/>
              <a:t>2025/09/22</a:t>
            </a:fld>
            <a:endParaRPr lang="en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32846E-60DA-2A90-1E04-6DDF9F106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AE7C64-D0EA-D344-D045-F82B442A1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2D129-77A2-48BE-B2DF-C1E70768DF0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89301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B342A6-276B-6631-3DFA-75B15A1E8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D196C0-3E3F-8AE1-E5DB-E5A2CBD226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B5218A-86E0-0545-FAF9-520E0A4521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13B9-B99F-4E29-B49C-DC5571E53686}" type="datetimeFigureOut">
              <a:rPr lang="en-ZA" smtClean="0"/>
              <a:t>2025/09/22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99C68B-0060-BDDB-E0AF-653C91AFD5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68ABBA-5474-8E67-CD27-10DE604A77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2D129-77A2-48BE-B2DF-C1E70768DF0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80020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D15A74B4-7B23-1B63-6392-0536B8308C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8725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76A6108-86CF-34CE-D760-74CDA6B633AF}"/>
              </a:ext>
            </a:extLst>
          </p:cNvPr>
          <p:cNvSpPr/>
          <p:nvPr/>
        </p:nvSpPr>
        <p:spPr>
          <a:xfrm>
            <a:off x="800100" y="1495425"/>
            <a:ext cx="9648825" cy="1190625"/>
          </a:xfrm>
          <a:prstGeom prst="rect">
            <a:avLst/>
          </a:prstGeom>
          <a:solidFill>
            <a:srgbClr val="18539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/>
              <a:t>Title of Presentation </a:t>
            </a:r>
          </a:p>
        </p:txBody>
      </p:sp>
    </p:spTree>
    <p:extLst>
      <p:ext uri="{BB962C8B-B14F-4D97-AF65-F5344CB8AC3E}">
        <p14:creationId xmlns:p14="http://schemas.microsoft.com/office/powerpoint/2010/main" val="3807771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DC40E5D-C252-557C-13C6-55BB8331F3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334875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A864668-D132-41AE-05B7-4EA26AD5FC67}"/>
              </a:ext>
            </a:extLst>
          </p:cNvPr>
          <p:cNvSpPr/>
          <p:nvPr/>
        </p:nvSpPr>
        <p:spPr>
          <a:xfrm>
            <a:off x="352425" y="561975"/>
            <a:ext cx="9648825" cy="695325"/>
          </a:xfrm>
          <a:prstGeom prst="rect">
            <a:avLst/>
          </a:prstGeom>
          <a:solidFill>
            <a:srgbClr val="18539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904597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23803</TotalTime>
  <Words>6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Sinesipho Tshefu</dc:creator>
  <cp:lastModifiedBy>Sinesipho Tshefu</cp:lastModifiedBy>
  <cp:revision>10</cp:revision>
  <dcterms:created xsi:type="dcterms:W3CDTF">2025-09-22T19:12:49Z</dcterms:created>
  <dcterms:modified xsi:type="dcterms:W3CDTF">2025-10-09T07:56:46Z</dcterms:modified>
</cp:coreProperties>
</file>